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326" r:id="rId4"/>
    <p:sldId id="321" r:id="rId5"/>
    <p:sldId id="328" r:id="rId6"/>
    <p:sldId id="329" r:id="rId7"/>
    <p:sldId id="330" r:id="rId8"/>
    <p:sldId id="331" r:id="rId9"/>
    <p:sldId id="332" r:id="rId10"/>
    <p:sldId id="33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
    <a:wholeTbl>
      <a:tcTxStyle>
        <a:font>
          <a:latin typeface="+mn-lt"/>
          <a:ea typeface="+mn-ea"/>
          <a:cs typeface="+mn-cs"/>
        </a:font>
        <a:srgbClr val="000000"/>
      </a:tcTxStyle>
      <a:tcStyle>
        <a:tcBdr>
          <a:left>
            <a:ln w="12701" cap="flat" cmpd="sng" algn="ctr">
              <a:solidFill>
                <a:srgbClr val="FFFFFF"/>
              </a:solidFill>
              <a:prstDash val="solid"/>
              <a:round/>
              <a:headEnd type="none" w="med" len="med"/>
              <a:tailEnd type="none" w="med" len="med"/>
            </a:ln>
          </a:left>
          <a:right>
            <a:ln w="12701" cap="flat" cmpd="sng" algn="ctr">
              <a:solidFill>
                <a:srgbClr val="FFFFFF"/>
              </a:solidFill>
              <a:prstDash val="solid"/>
              <a:round/>
              <a:headEnd type="none" w="med" len="med"/>
              <a:tailEnd type="none" w="med" len="med"/>
            </a:ln>
          </a:right>
          <a:top>
            <a:ln w="12701" cap="flat" cmpd="sng" algn="ctr">
              <a:solidFill>
                <a:srgbClr val="FFFFFF"/>
              </a:solidFill>
              <a:prstDash val="solid"/>
              <a:round/>
              <a:headEnd type="none" w="med" len="med"/>
              <a:tailEnd type="none" w="med" len="med"/>
            </a:ln>
          </a:top>
          <a:bottom>
            <a:ln w="12701" cap="flat" cmpd="sng" algn="ctr">
              <a:solidFill>
                <a:srgbClr val="FFFFFF"/>
              </a:solidFill>
              <a:prstDash val="solid"/>
              <a:round/>
              <a:headEnd type="none" w="med" len="med"/>
              <a:tailEnd type="none" w="med" len="med"/>
            </a:ln>
          </a:bottom>
        </a:tcBdr>
        <a:fill>
          <a:solidFill>
            <a:srgbClr val="E9EBF5"/>
          </a:solidFill>
        </a:fill>
      </a:tcStyle>
    </a:wholeTbl>
    <a:band1H>
      <a:tcStyle>
        <a:tcBdr/>
        <a:fill>
          <a:solidFill>
            <a:srgbClr val="CFD5EA"/>
          </a:solidFill>
        </a:fill>
      </a:tcStyle>
    </a:band1H>
    <a:band2H>
      <a:tcStyle>
        <a:tcBdr/>
      </a:tcStyle>
    </a:band2H>
    <a:band1V>
      <a:tcStyle>
        <a:tcBdr/>
        <a:fill>
          <a:solidFill>
            <a:srgbClr val="CFD5EA"/>
          </a:solidFill>
        </a:fill>
      </a:tcStyle>
    </a:band1V>
    <a:band2V>
      <a:tcStyle>
        <a:tcBdr/>
      </a:tcStyle>
    </a:band2V>
    <a:lastCol>
      <a:tcTxStyle b="on">
        <a:font>
          <a:latin typeface="+mn-lt"/>
          <a:ea typeface="+mn-ea"/>
          <a:cs typeface="+mn-cs"/>
        </a:font>
        <a:srgbClr val="FFFFFF"/>
      </a:tcTxStyle>
      <a:tcStyle>
        <a:tcBdr/>
        <a:fill>
          <a:solidFill>
            <a:srgbClr val="4472C4"/>
          </a:solidFill>
        </a:fill>
      </a:tcStyle>
    </a:lastCol>
    <a:firstCol>
      <a:tcTxStyle b="on">
        <a:font>
          <a:latin typeface="+mn-lt"/>
          <a:ea typeface="+mn-ea"/>
          <a:cs typeface="+mn-cs"/>
        </a:font>
        <a:srgbClr val="FFFFFF"/>
      </a:tcTxStyle>
      <a:tcStyle>
        <a:tcBdr/>
        <a:fill>
          <a:solidFill>
            <a:srgbClr val="4472C4"/>
          </a:solidFill>
        </a:fill>
      </a:tcStyle>
    </a:firstCol>
    <a:lastRow>
      <a:tcTxStyle b="on">
        <a:font>
          <a:latin typeface="+mn-lt"/>
          <a:ea typeface="+mn-ea"/>
          <a:cs typeface="+mn-cs"/>
        </a:font>
        <a:srgbClr val="FFFFFF"/>
      </a:tcTxStyle>
      <a:tcStyle>
        <a:tcBdr>
          <a:top>
            <a:ln w="38103" cap="flat" cmpd="sng" algn="ctr">
              <a:solidFill>
                <a:srgbClr val="FFFFFF"/>
              </a:solidFill>
              <a:prstDash val="solid"/>
              <a:round/>
              <a:headEnd type="none" w="med" len="med"/>
              <a:tailEnd type="none" w="med" len="med"/>
            </a:ln>
          </a:top>
        </a:tcBdr>
        <a:fill>
          <a:solidFill>
            <a:srgbClr val="4472C4"/>
          </a:solidFill>
        </a:fill>
      </a:tcStyle>
    </a:lastRow>
    <a:firstRow>
      <a:tcTxStyle b="on">
        <a:font>
          <a:latin typeface="+mn-lt"/>
          <a:ea typeface="+mn-ea"/>
          <a:cs typeface="+mn-cs"/>
        </a:font>
        <a:srgbClr val="FFFFFF"/>
      </a:tcTxStyle>
      <a:tcStyle>
        <a:tcBdr>
          <a:bottom>
            <a:ln w="38103" cap="flat" cmpd="sng" algn="ctr">
              <a:solidFill>
                <a:srgbClr val="FFFFFF"/>
              </a:solidFill>
              <a:prstDash val="solid"/>
              <a:round/>
              <a:headEnd type="none" w="med" len="med"/>
              <a:tailEnd type="none" w="med" len="med"/>
            </a:ln>
          </a:bottom>
        </a:tcBdr>
        <a:fill>
          <a:solidFill>
            <a:srgbClr val="4472C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467" autoAdjust="0"/>
  </p:normalViewPr>
  <p:slideViewPr>
    <p:cSldViewPr snapToGrid="0">
      <p:cViewPr varScale="1">
        <p:scale>
          <a:sx n="80" d="100"/>
          <a:sy n="80" d="100"/>
        </p:scale>
        <p:origin x="75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jpeg>
</file>

<file path=ppt/media/image5.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03866AF3-00C2-4CB8-9F68-592F8729AE66}"/>
              </a:ext>
            </a:extLst>
          </p:cNvPr>
          <p:cNvSpPr txBox="1">
            <a:spLocks noGrp="1"/>
          </p:cNvSpPr>
          <p:nvPr>
            <p:ph type="hdr" sz="quarter"/>
          </p:nvPr>
        </p:nvSpPr>
        <p:spPr>
          <a:xfrm>
            <a:off x="0" y="0"/>
            <a:ext cx="2971800" cy="458791"/>
          </a:xfrm>
          <a:prstGeom prst="rect">
            <a:avLst/>
          </a:prstGeom>
          <a:noFill/>
          <a:ln>
            <a:noFill/>
          </a:ln>
        </p:spPr>
        <p:txBody>
          <a:bodyPr vert="horz" wrap="square" lIns="91440" tIns="45720" rIns="91440" bIns="45720" anchor="t" anchorCtr="0" compatLnSpc="1">
            <a:noAutofit/>
          </a:bodyPr>
          <a:lstStyle>
            <a:lvl1pPr marL="0" marR="0" lvl="0"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endParaRPr lang="fr-FR"/>
          </a:p>
        </p:txBody>
      </p:sp>
      <p:sp>
        <p:nvSpPr>
          <p:cNvPr id="3" name="Espace réservé de la date 2">
            <a:extLst>
              <a:ext uri="{FF2B5EF4-FFF2-40B4-BE49-F238E27FC236}">
                <a16:creationId xmlns:a16="http://schemas.microsoft.com/office/drawing/2014/main" id="{B1BC9521-E4C1-4DF0-B23E-38256EBF6E34}"/>
              </a:ext>
            </a:extLst>
          </p:cNvPr>
          <p:cNvSpPr txBox="1">
            <a:spLocks noGrp="1"/>
          </p:cNvSpPr>
          <p:nvPr>
            <p:ph type="dt" idx="1"/>
          </p:nvPr>
        </p:nvSpPr>
        <p:spPr>
          <a:xfrm>
            <a:off x="3884608" y="0"/>
            <a:ext cx="2971800" cy="458791"/>
          </a:xfrm>
          <a:prstGeom prst="rect">
            <a:avLst/>
          </a:prstGeom>
          <a:noFill/>
          <a:ln>
            <a:noFill/>
          </a:ln>
        </p:spPr>
        <p:txBody>
          <a:bodyPr vert="horz" wrap="square" lIns="91440" tIns="45720" rIns="91440" bIns="45720" anchor="t" anchorCtr="0" compatLnSpc="1">
            <a:noAutofit/>
          </a:bodyPr>
          <a:lstStyle>
            <a:lvl1pPr marL="0" marR="0" lvl="0" indent="0" algn="r"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fld id="{96AEF1D0-5FBC-45CC-816D-07CA33C7EC2F}" type="datetime1">
              <a:rPr lang="fr-FR"/>
              <a:pPr lvl="0"/>
              <a:t>03/06/2021</a:t>
            </a:fld>
            <a:endParaRPr lang="fr-FR"/>
          </a:p>
        </p:txBody>
      </p:sp>
      <p:sp>
        <p:nvSpPr>
          <p:cNvPr id="4" name="Espace réservé de l'image des diapositives 3">
            <a:extLst>
              <a:ext uri="{FF2B5EF4-FFF2-40B4-BE49-F238E27FC236}">
                <a16:creationId xmlns:a16="http://schemas.microsoft.com/office/drawing/2014/main" id="{29B3EEE7-B80D-4A09-B1C5-DFD9C30276ED}"/>
              </a:ext>
            </a:extLst>
          </p:cNvPr>
          <p:cNvSpPr>
            <a:spLocks noGrp="1" noRot="1" noChangeAspect="1"/>
          </p:cNvSpPr>
          <p:nvPr>
            <p:ph type="sldImg" idx="2"/>
          </p:nvPr>
        </p:nvSpPr>
        <p:spPr>
          <a:xfrm>
            <a:off x="685800" y="1143000"/>
            <a:ext cx="5486400" cy="3086099"/>
          </a:xfrm>
          <a:prstGeom prst="rect">
            <a:avLst/>
          </a:prstGeom>
          <a:noFill/>
          <a:ln w="12701">
            <a:solidFill>
              <a:srgbClr val="000000"/>
            </a:solidFill>
            <a:prstDash val="solid"/>
          </a:ln>
        </p:spPr>
      </p:sp>
      <p:sp>
        <p:nvSpPr>
          <p:cNvPr id="5" name="Espace réservé des notes 4">
            <a:extLst>
              <a:ext uri="{FF2B5EF4-FFF2-40B4-BE49-F238E27FC236}">
                <a16:creationId xmlns:a16="http://schemas.microsoft.com/office/drawing/2014/main" id="{A78BBB57-2777-424D-A570-E02776A13F24}"/>
              </a:ext>
            </a:extLst>
          </p:cNvPr>
          <p:cNvSpPr txBox="1">
            <a:spLocks noGrp="1"/>
          </p:cNvSpPr>
          <p:nvPr>
            <p:ph type="body" sz="quarter" idx="3"/>
          </p:nvPr>
        </p:nvSpPr>
        <p:spPr>
          <a:xfrm>
            <a:off x="685800" y="4400549"/>
            <a:ext cx="5486400" cy="3600450"/>
          </a:xfrm>
          <a:prstGeom prst="rect">
            <a:avLst/>
          </a:prstGeom>
          <a:noFill/>
          <a:ln>
            <a:noFill/>
          </a:ln>
        </p:spPr>
        <p:txBody>
          <a:bodyPr vert="horz" wrap="square" lIns="91440" tIns="45720" rIns="91440" bIns="45720" anchor="t" anchorCtr="0" compatLnSpc="1">
            <a:no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a:extLst>
              <a:ext uri="{FF2B5EF4-FFF2-40B4-BE49-F238E27FC236}">
                <a16:creationId xmlns:a16="http://schemas.microsoft.com/office/drawing/2014/main" id="{92E4C936-A3D7-4CA1-972D-D5422B5DEFC1}"/>
              </a:ext>
            </a:extLst>
          </p:cNvPr>
          <p:cNvSpPr txBox="1">
            <a:spLocks noGrp="1"/>
          </p:cNvSpPr>
          <p:nvPr>
            <p:ph type="ftr" sz="quarter" idx="4"/>
          </p:nvPr>
        </p:nvSpPr>
        <p:spPr>
          <a:xfrm>
            <a:off x="0"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endParaRPr lang="fr-FR"/>
          </a:p>
        </p:txBody>
      </p:sp>
      <p:sp>
        <p:nvSpPr>
          <p:cNvPr id="7" name="Espace réservé du numéro de diapositive 6">
            <a:extLst>
              <a:ext uri="{FF2B5EF4-FFF2-40B4-BE49-F238E27FC236}">
                <a16:creationId xmlns:a16="http://schemas.microsoft.com/office/drawing/2014/main" id="{A3D836D9-6C9D-47EC-9391-0682258EB083}"/>
              </a:ext>
            </a:extLst>
          </p:cNvPr>
          <p:cNvSpPr txBox="1">
            <a:spLocks noGrp="1"/>
          </p:cNvSpPr>
          <p:nvPr>
            <p:ph type="sldNum" sz="quarter" idx="5"/>
          </p:nvPr>
        </p:nvSpPr>
        <p:spPr>
          <a:xfrm>
            <a:off x="3884608"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r"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fld id="{6B0F9CD5-B775-4F66-8E35-E1A78085D4B6}" type="slidenum">
              <a:t>‹N›</a:t>
            </a:fld>
            <a:endParaRPr lang="fr-FR"/>
          </a:p>
        </p:txBody>
      </p:sp>
    </p:spTree>
    <p:extLst>
      <p:ext uri="{BB962C8B-B14F-4D97-AF65-F5344CB8AC3E}">
        <p14:creationId xmlns:p14="http://schemas.microsoft.com/office/powerpoint/2010/main" val="289496754"/>
      </p:ext>
    </p:extLst>
  </p:cSld>
  <p:clrMap bg1="lt1" tx1="dk1" bg2="lt2" tx2="dk2" accent1="accent1" accent2="accent2" accent3="accent3" accent4="accent4" accent5="accent5" accent6="accent6" hlink="hlink" folHlink="folHlink"/>
  <p:notesStyle>
    <a:lvl1pPr marL="0" marR="0" lvl="0"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vl2pPr marL="457200" marR="0" lvl="1"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2pPr>
    <a:lvl3pPr marL="914400" marR="0" lvl="2"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3pPr>
    <a:lvl4pPr marL="1371600" marR="0" lvl="3"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4pPr>
    <a:lvl5pPr marL="1828800" marR="0" lvl="4"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5EBCEB9C-C743-40D5-A1EA-CF72CFA567D5}"/>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DA389910-8F38-4002-AD9B-4DA59E54E5A3}"/>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EAE33994-DF71-47F6-8862-0427764DCACB}"/>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76E4E4A-A189-46A2-9E1F-BC2636929DCB}" type="slidenum">
              <a:t>1</a:t>
            </a:fld>
            <a:endParaRPr lang="fr-FR" sz="1200" b="0" i="0" u="none" strike="noStrike" kern="1200" cap="none" spc="0" baseline="0" dirty="0">
              <a:solidFill>
                <a:srgbClr val="000000"/>
              </a:solidFill>
              <a:uFillTx/>
              <a:latin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10</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2576538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37BAB1F4-78A8-468D-A309-195747462CD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B5EE4778-7888-4579-ABAF-F63D3EE6F488}"/>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BAB288C4-6A13-4D2E-8FEE-CCA626BC99BC}"/>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B77EE020-A35E-4F42-A979-11CB3B7E52C4}" type="slidenum">
              <a:t>2</a:t>
            </a:fld>
            <a:endParaRPr lang="fr-FR" sz="1200" b="0" i="0" u="none" strike="noStrike" kern="1200" cap="none" spc="0" baseline="0" dirty="0">
              <a:solidFill>
                <a:srgbClr val="000000"/>
              </a:solidFill>
              <a:uFillTx/>
              <a:latin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3</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30983726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4</a:t>
            </a:fld>
            <a:endParaRPr lang="fr-FR" sz="1200" b="0" i="0" u="none" strike="noStrike" kern="1200" cap="none" spc="0" baseline="0">
              <a:solidFill>
                <a:srgbClr val="000000"/>
              </a:solidFill>
              <a:uFillTx/>
              <a:latin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5</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2124430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6</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19651889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7</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1544442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8</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4125806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9</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4083181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F7B3C-C5EF-42DA-8E15-46BA457CC8E6}"/>
              </a:ext>
            </a:extLst>
          </p:cNvPr>
          <p:cNvSpPr txBox="1">
            <a:spLocks noGrp="1"/>
          </p:cNvSpPr>
          <p:nvPr>
            <p:ph type="ctrTitle"/>
          </p:nvPr>
        </p:nvSpPr>
        <p:spPr>
          <a:xfrm>
            <a:off x="1600200" y="2386739"/>
            <a:ext cx="8991596" cy="1645920"/>
          </a:xfrm>
          <a:ln w="38103" cap="sq">
            <a:solidFill>
              <a:srgbClr val="404040"/>
            </a:solidFill>
            <a:prstDash val="solid"/>
            <a:miter/>
          </a:ln>
        </p:spPr>
        <p:txBody>
          <a:bodyPr lIns="274320" rIns="274320"/>
          <a:lstStyle>
            <a:lvl1pPr>
              <a:defRPr sz="3800"/>
            </a:lvl1pPr>
          </a:lstStyle>
          <a:p>
            <a:pPr lvl="0"/>
            <a:r>
              <a:rPr lang="fr-FR"/>
              <a:t>Modifiez le style du titre</a:t>
            </a:r>
            <a:endParaRPr lang="en-US"/>
          </a:p>
        </p:txBody>
      </p:sp>
      <p:sp>
        <p:nvSpPr>
          <p:cNvPr id="3" name="Subtitle 2">
            <a:extLst>
              <a:ext uri="{FF2B5EF4-FFF2-40B4-BE49-F238E27FC236}">
                <a16:creationId xmlns:a16="http://schemas.microsoft.com/office/drawing/2014/main" id="{20ADEE97-DBAF-43AD-9A10-BE588CF16729}"/>
              </a:ext>
            </a:extLst>
          </p:cNvPr>
          <p:cNvSpPr txBox="1">
            <a:spLocks noGrp="1"/>
          </p:cNvSpPr>
          <p:nvPr>
            <p:ph type="subTitle" idx="1"/>
          </p:nvPr>
        </p:nvSpPr>
        <p:spPr>
          <a:xfrm>
            <a:off x="2695194" y="4352544"/>
            <a:ext cx="6801608" cy="1239889"/>
          </a:xfrm>
        </p:spPr>
        <p:txBody>
          <a:bodyPr anchorCtr="1"/>
          <a:lstStyle>
            <a:lvl1pPr marL="0" indent="0" algn="ctr">
              <a:buNone/>
              <a:defRPr sz="2000">
                <a:solidFill>
                  <a:srgbClr val="404040"/>
                </a:solidFill>
              </a:defRPr>
            </a:lvl1pPr>
          </a:lstStyle>
          <a:p>
            <a:pPr lvl="0"/>
            <a:r>
              <a:rPr lang="fr-FR"/>
              <a:t>Modifiez le style des sous-titres du masque</a:t>
            </a:r>
            <a:endParaRPr lang="en-US"/>
          </a:p>
        </p:txBody>
      </p:sp>
      <p:sp>
        <p:nvSpPr>
          <p:cNvPr id="4" name="Date Placeholder 3">
            <a:extLst>
              <a:ext uri="{FF2B5EF4-FFF2-40B4-BE49-F238E27FC236}">
                <a16:creationId xmlns:a16="http://schemas.microsoft.com/office/drawing/2014/main" id="{5F677096-65C7-416D-A239-A08B3D637E71}"/>
              </a:ext>
            </a:extLst>
          </p:cNvPr>
          <p:cNvSpPr txBox="1">
            <a:spLocks noGrp="1"/>
          </p:cNvSpPr>
          <p:nvPr>
            <p:ph type="dt" sz="half" idx="7"/>
          </p:nvPr>
        </p:nvSpPr>
        <p:spPr/>
        <p:txBody>
          <a:bodyPr/>
          <a:lstStyle>
            <a:lvl1pPr>
              <a:defRPr/>
            </a:lvl1pPr>
          </a:lstStyle>
          <a:p>
            <a:pPr lvl="0"/>
            <a:fld id="{AB91021B-8867-4CD4-B7CE-91D4758C4715}" type="datetime1">
              <a:rPr lang="en-US"/>
              <a:pPr lvl="0"/>
              <a:t>6/3/2021</a:t>
            </a:fld>
            <a:endParaRPr lang="en-US"/>
          </a:p>
        </p:txBody>
      </p:sp>
      <p:sp>
        <p:nvSpPr>
          <p:cNvPr id="5" name="Footer Placeholder 4">
            <a:extLst>
              <a:ext uri="{FF2B5EF4-FFF2-40B4-BE49-F238E27FC236}">
                <a16:creationId xmlns:a16="http://schemas.microsoft.com/office/drawing/2014/main" id="{375A1C2F-0DCA-43AF-A99F-D85AB4A29AB4}"/>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41872EFF-D249-4CDD-B089-CA52E73C06C6}"/>
              </a:ext>
            </a:extLst>
          </p:cNvPr>
          <p:cNvSpPr txBox="1">
            <a:spLocks noGrp="1"/>
          </p:cNvSpPr>
          <p:nvPr>
            <p:ph type="sldNum" sz="quarter" idx="8"/>
          </p:nvPr>
        </p:nvSpPr>
        <p:spPr/>
        <p:txBody>
          <a:bodyPr/>
          <a:lstStyle>
            <a:lvl1pPr>
              <a:defRPr/>
            </a:lvl1pPr>
          </a:lstStyle>
          <a:p>
            <a:pPr lvl="0"/>
            <a:fld id="{0E5BA2EB-69B6-4401-9E14-935CCF61B80F}" type="slidenum">
              <a:t>‹N›</a:t>
            </a:fld>
            <a:endParaRPr lang="en-US"/>
          </a:p>
        </p:txBody>
      </p:sp>
    </p:spTree>
    <p:extLst>
      <p:ext uri="{BB962C8B-B14F-4D97-AF65-F5344CB8AC3E}">
        <p14:creationId xmlns:p14="http://schemas.microsoft.com/office/powerpoint/2010/main" val="100625342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36EB4-622B-42CE-A0DB-256736E17B39}"/>
              </a:ext>
            </a:extLst>
          </p:cNvPr>
          <p:cNvSpPr txBox="1">
            <a:spLocks noGrp="1"/>
          </p:cNvSpPr>
          <p:nvPr>
            <p:ph type="title"/>
          </p:nvPr>
        </p:nvSpPr>
        <p:spPr/>
        <p:txBody>
          <a:bodyPr/>
          <a:lstStyle>
            <a:lvl1pPr>
              <a:defRPr/>
            </a:lvl1pPr>
          </a:lstStyle>
          <a:p>
            <a:pPr lvl="0"/>
            <a:r>
              <a:rPr lang="fr-FR"/>
              <a:t>Modifiez le style du titre</a:t>
            </a:r>
            <a:endParaRPr lang="en-US"/>
          </a:p>
        </p:txBody>
      </p:sp>
      <p:sp>
        <p:nvSpPr>
          <p:cNvPr id="3" name="Vertical Text Placeholder 2">
            <a:extLst>
              <a:ext uri="{FF2B5EF4-FFF2-40B4-BE49-F238E27FC236}">
                <a16:creationId xmlns:a16="http://schemas.microsoft.com/office/drawing/2014/main" id="{E9895C94-E69A-4403-B175-860F831A74EE}"/>
              </a:ext>
            </a:extLst>
          </p:cNvPr>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a:extLst>
              <a:ext uri="{FF2B5EF4-FFF2-40B4-BE49-F238E27FC236}">
                <a16:creationId xmlns:a16="http://schemas.microsoft.com/office/drawing/2014/main" id="{1756B811-6E3C-45DE-9B23-AC51BEF18C87}"/>
              </a:ext>
            </a:extLst>
          </p:cNvPr>
          <p:cNvSpPr txBox="1">
            <a:spLocks noGrp="1"/>
          </p:cNvSpPr>
          <p:nvPr>
            <p:ph type="dt" sz="half" idx="7"/>
          </p:nvPr>
        </p:nvSpPr>
        <p:spPr/>
        <p:txBody>
          <a:bodyPr/>
          <a:lstStyle>
            <a:lvl1pPr>
              <a:defRPr/>
            </a:lvl1pPr>
          </a:lstStyle>
          <a:p>
            <a:pPr lvl="0"/>
            <a:fld id="{66611EC3-EFED-4EA3-89E3-8DCAE1247399}" type="datetime1">
              <a:rPr lang="en-US"/>
              <a:pPr lvl="0"/>
              <a:t>6/3/2021</a:t>
            </a:fld>
            <a:endParaRPr lang="en-US"/>
          </a:p>
        </p:txBody>
      </p:sp>
      <p:sp>
        <p:nvSpPr>
          <p:cNvPr id="5" name="Footer Placeholder 4">
            <a:extLst>
              <a:ext uri="{FF2B5EF4-FFF2-40B4-BE49-F238E27FC236}">
                <a16:creationId xmlns:a16="http://schemas.microsoft.com/office/drawing/2014/main" id="{79A4EFA8-0E08-4A18-8D82-7914687DA1B4}"/>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9EC7312E-93ED-4B4E-BD36-5438A456AB4D}"/>
              </a:ext>
            </a:extLst>
          </p:cNvPr>
          <p:cNvSpPr txBox="1">
            <a:spLocks noGrp="1"/>
          </p:cNvSpPr>
          <p:nvPr>
            <p:ph type="sldNum" sz="quarter" idx="8"/>
          </p:nvPr>
        </p:nvSpPr>
        <p:spPr/>
        <p:txBody>
          <a:bodyPr/>
          <a:lstStyle>
            <a:lvl1pPr>
              <a:defRPr/>
            </a:lvl1pPr>
          </a:lstStyle>
          <a:p>
            <a:pPr lvl="0"/>
            <a:fld id="{EB4E6746-21ED-4B89-B75C-C66748D88818}" type="slidenum">
              <a:t>‹N›</a:t>
            </a:fld>
            <a:endParaRPr lang="en-US"/>
          </a:p>
        </p:txBody>
      </p:sp>
    </p:spTree>
    <p:extLst>
      <p:ext uri="{BB962C8B-B14F-4D97-AF65-F5344CB8AC3E}">
        <p14:creationId xmlns:p14="http://schemas.microsoft.com/office/powerpoint/2010/main" val="2153009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81FD58-BF02-4C3F-9FAB-172AA6F2B407}"/>
              </a:ext>
            </a:extLst>
          </p:cNvPr>
          <p:cNvSpPr txBox="1">
            <a:spLocks noGrp="1"/>
          </p:cNvSpPr>
          <p:nvPr>
            <p:ph type="title" orient="vert"/>
          </p:nvPr>
        </p:nvSpPr>
        <p:spPr>
          <a:xfrm>
            <a:off x="8653113" y="937259"/>
            <a:ext cx="1298603" cy="4983480"/>
          </a:xfrm>
        </p:spPr>
        <p:txBody>
          <a:bodyPr vert="eaVert"/>
          <a:lstStyle>
            <a:lvl1pPr>
              <a:defRPr/>
            </a:lvl1pPr>
          </a:lstStyle>
          <a:p>
            <a:pPr lvl="0"/>
            <a:r>
              <a:rPr lang="fr-FR"/>
              <a:t>Modifiez le style du titre</a:t>
            </a:r>
            <a:endParaRPr lang="en-US"/>
          </a:p>
        </p:txBody>
      </p:sp>
      <p:sp>
        <p:nvSpPr>
          <p:cNvPr id="3" name="Vertical Text Placeholder 2">
            <a:extLst>
              <a:ext uri="{FF2B5EF4-FFF2-40B4-BE49-F238E27FC236}">
                <a16:creationId xmlns:a16="http://schemas.microsoft.com/office/drawing/2014/main" id="{C37FD5C3-9336-4BDC-A393-7EA42061F4DE}"/>
              </a:ext>
            </a:extLst>
          </p:cNvPr>
          <p:cNvSpPr txBox="1">
            <a:spLocks noGrp="1"/>
          </p:cNvSpPr>
          <p:nvPr>
            <p:ph type="body" orient="vert" idx="1"/>
          </p:nvPr>
        </p:nvSpPr>
        <p:spPr>
          <a:xfrm>
            <a:off x="2231136" y="937259"/>
            <a:ext cx="6198489" cy="4983480"/>
          </a:xfrm>
        </p:spPr>
        <p:txBody>
          <a:bodyPr vert="eaVert"/>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a:extLst>
              <a:ext uri="{FF2B5EF4-FFF2-40B4-BE49-F238E27FC236}">
                <a16:creationId xmlns:a16="http://schemas.microsoft.com/office/drawing/2014/main" id="{FA5D6BD9-CBA5-4285-B121-C4023D7E1E1D}"/>
              </a:ext>
            </a:extLst>
          </p:cNvPr>
          <p:cNvSpPr txBox="1">
            <a:spLocks noGrp="1"/>
          </p:cNvSpPr>
          <p:nvPr>
            <p:ph type="dt" sz="half" idx="7"/>
          </p:nvPr>
        </p:nvSpPr>
        <p:spPr/>
        <p:txBody>
          <a:bodyPr/>
          <a:lstStyle>
            <a:lvl1pPr>
              <a:defRPr/>
            </a:lvl1pPr>
          </a:lstStyle>
          <a:p>
            <a:pPr lvl="0"/>
            <a:fld id="{673F77E7-7A3C-443F-AD1A-4DEDB8FBE0E7}" type="datetime1">
              <a:rPr lang="en-US"/>
              <a:pPr lvl="0"/>
              <a:t>6/3/2021</a:t>
            </a:fld>
            <a:endParaRPr lang="en-US"/>
          </a:p>
        </p:txBody>
      </p:sp>
      <p:sp>
        <p:nvSpPr>
          <p:cNvPr id="5" name="Footer Placeholder 4">
            <a:extLst>
              <a:ext uri="{FF2B5EF4-FFF2-40B4-BE49-F238E27FC236}">
                <a16:creationId xmlns:a16="http://schemas.microsoft.com/office/drawing/2014/main" id="{30C99B8E-7938-452A-BE26-8F7695C9E901}"/>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CF8171E3-CA2F-4E33-9282-2DD71F6D219C}"/>
              </a:ext>
            </a:extLst>
          </p:cNvPr>
          <p:cNvSpPr txBox="1">
            <a:spLocks noGrp="1"/>
          </p:cNvSpPr>
          <p:nvPr>
            <p:ph type="sldNum" sz="quarter" idx="8"/>
          </p:nvPr>
        </p:nvSpPr>
        <p:spPr/>
        <p:txBody>
          <a:bodyPr/>
          <a:lstStyle>
            <a:lvl1pPr>
              <a:defRPr/>
            </a:lvl1pPr>
          </a:lstStyle>
          <a:p>
            <a:pPr lvl="0"/>
            <a:fld id="{163664E3-F34D-46B5-85CE-EE0A21665FD6}" type="slidenum">
              <a:t>‹N›</a:t>
            </a:fld>
            <a:endParaRPr lang="en-US"/>
          </a:p>
        </p:txBody>
      </p:sp>
    </p:spTree>
    <p:extLst>
      <p:ext uri="{BB962C8B-B14F-4D97-AF65-F5344CB8AC3E}">
        <p14:creationId xmlns:p14="http://schemas.microsoft.com/office/powerpoint/2010/main" val="31981366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D8586-B7F5-471A-91E3-87DE4B7CB911}"/>
              </a:ext>
            </a:extLst>
          </p:cNvPr>
          <p:cNvSpPr txBox="1">
            <a:spLocks noGrp="1"/>
          </p:cNvSpPr>
          <p:nvPr>
            <p:ph type="title"/>
          </p:nvPr>
        </p:nvSpPr>
        <p:spPr/>
        <p:txBody>
          <a:bodyPr/>
          <a:lstStyle>
            <a:lvl1pPr>
              <a:defRPr/>
            </a:lvl1pPr>
          </a:lstStyle>
          <a:p>
            <a:pPr lvl="0"/>
            <a:r>
              <a:rPr lang="fr-FR"/>
              <a:t>Modifiez le style du titre</a:t>
            </a:r>
            <a:endParaRPr lang="en-US"/>
          </a:p>
        </p:txBody>
      </p:sp>
      <p:sp>
        <p:nvSpPr>
          <p:cNvPr id="3" name="Content Placeholder 2">
            <a:extLst>
              <a:ext uri="{FF2B5EF4-FFF2-40B4-BE49-F238E27FC236}">
                <a16:creationId xmlns:a16="http://schemas.microsoft.com/office/drawing/2014/main" id="{7E004851-6704-4C81-BF93-4FABA627D806}"/>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6">
            <a:extLst>
              <a:ext uri="{FF2B5EF4-FFF2-40B4-BE49-F238E27FC236}">
                <a16:creationId xmlns:a16="http://schemas.microsoft.com/office/drawing/2014/main" id="{5662A6FF-A1B0-4A14-A6FB-C58168AC1CE9}"/>
              </a:ext>
            </a:extLst>
          </p:cNvPr>
          <p:cNvSpPr txBox="1">
            <a:spLocks noGrp="1"/>
          </p:cNvSpPr>
          <p:nvPr>
            <p:ph type="dt" sz="half" idx="7"/>
          </p:nvPr>
        </p:nvSpPr>
        <p:spPr/>
        <p:txBody>
          <a:bodyPr/>
          <a:lstStyle>
            <a:lvl1pPr>
              <a:defRPr/>
            </a:lvl1pPr>
          </a:lstStyle>
          <a:p>
            <a:pPr lvl="0"/>
            <a:fld id="{23B5B61D-347F-4FF5-8031-0FE365BCCD5E}" type="datetime1">
              <a:rPr lang="en-US"/>
              <a:pPr lvl="0"/>
              <a:t>6/3/2021</a:t>
            </a:fld>
            <a:endParaRPr lang="en-US"/>
          </a:p>
        </p:txBody>
      </p:sp>
      <p:sp>
        <p:nvSpPr>
          <p:cNvPr id="5" name="Footer Placeholder 7">
            <a:extLst>
              <a:ext uri="{FF2B5EF4-FFF2-40B4-BE49-F238E27FC236}">
                <a16:creationId xmlns:a16="http://schemas.microsoft.com/office/drawing/2014/main" id="{B724F180-A4B1-4A1B-A810-39EB76C4B8E1}"/>
              </a:ext>
            </a:extLst>
          </p:cNvPr>
          <p:cNvSpPr txBox="1">
            <a:spLocks noGrp="1"/>
          </p:cNvSpPr>
          <p:nvPr>
            <p:ph type="ftr" sz="quarter" idx="9"/>
          </p:nvPr>
        </p:nvSpPr>
        <p:spPr/>
        <p:txBody>
          <a:bodyPr/>
          <a:lstStyle>
            <a:lvl1pPr>
              <a:defRPr/>
            </a:lvl1pPr>
          </a:lstStyle>
          <a:p>
            <a:r>
              <a:rPr lang="fr-FR" i="1" dirty="0">
                <a:solidFill>
                  <a:srgbClr val="A6A6A6"/>
                </a:solidFill>
                <a:cs typeface="Calibri Light" pitchFamily="34"/>
              </a:rPr>
              <a:t>Charles Berger,  Andrea Oliveri, Michael Chan</a:t>
            </a:r>
            <a:endParaRPr lang="fr-FR" kern="0" dirty="0">
              <a:solidFill>
                <a:srgbClr val="AFABAB"/>
              </a:solidFill>
              <a:latin typeface="Calibri"/>
            </a:endParaRPr>
          </a:p>
        </p:txBody>
      </p:sp>
      <p:sp>
        <p:nvSpPr>
          <p:cNvPr id="6" name="Slide Number Placeholder 8">
            <a:extLst>
              <a:ext uri="{FF2B5EF4-FFF2-40B4-BE49-F238E27FC236}">
                <a16:creationId xmlns:a16="http://schemas.microsoft.com/office/drawing/2014/main" id="{BC37762E-E1DC-4A23-B9FB-DDCBA45B5CE6}"/>
              </a:ext>
            </a:extLst>
          </p:cNvPr>
          <p:cNvSpPr txBox="1">
            <a:spLocks noGrp="1"/>
          </p:cNvSpPr>
          <p:nvPr>
            <p:ph type="sldNum" sz="quarter" idx="8"/>
          </p:nvPr>
        </p:nvSpPr>
        <p:spPr/>
        <p:txBody>
          <a:bodyPr/>
          <a:lstStyle>
            <a:lvl1pPr>
              <a:defRPr/>
            </a:lvl1pPr>
          </a:lstStyle>
          <a:p>
            <a:pPr lvl="0"/>
            <a:fld id="{7DDD7007-28EF-4269-8D6F-1CB70B926F5E}" type="slidenum">
              <a:t>‹N›</a:t>
            </a:fld>
            <a:endParaRPr lang="en-US"/>
          </a:p>
        </p:txBody>
      </p:sp>
    </p:spTree>
    <p:extLst>
      <p:ext uri="{BB962C8B-B14F-4D97-AF65-F5344CB8AC3E}">
        <p14:creationId xmlns:p14="http://schemas.microsoft.com/office/powerpoint/2010/main" val="294929534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120F7-8FFF-4D6D-9430-A7BAC2E0A9BC}"/>
              </a:ext>
            </a:extLst>
          </p:cNvPr>
          <p:cNvSpPr txBox="1">
            <a:spLocks noGrp="1"/>
          </p:cNvSpPr>
          <p:nvPr>
            <p:ph type="title"/>
          </p:nvPr>
        </p:nvSpPr>
        <p:spPr>
          <a:xfrm>
            <a:off x="1600200" y="2386739"/>
            <a:ext cx="8991596" cy="1645920"/>
          </a:xfrm>
          <a:ln w="38103" cap="sq">
            <a:solidFill>
              <a:srgbClr val="404040"/>
            </a:solidFill>
            <a:prstDash val="solid"/>
            <a:miter/>
          </a:ln>
        </p:spPr>
        <p:txBody>
          <a:bodyPr lIns="274320" rIns="274320"/>
          <a:lstStyle>
            <a:lvl1pPr>
              <a:defRPr sz="3800"/>
            </a:lvl1pPr>
          </a:lstStyle>
          <a:p>
            <a:pPr lvl="0"/>
            <a:r>
              <a:rPr lang="fr-FR"/>
              <a:t>Modifiez le style du titre</a:t>
            </a:r>
            <a:endParaRPr lang="en-US"/>
          </a:p>
        </p:txBody>
      </p:sp>
      <p:sp>
        <p:nvSpPr>
          <p:cNvPr id="3" name="Text Placeholder 2">
            <a:extLst>
              <a:ext uri="{FF2B5EF4-FFF2-40B4-BE49-F238E27FC236}">
                <a16:creationId xmlns:a16="http://schemas.microsoft.com/office/drawing/2014/main" id="{8C1A611E-CBA0-4459-A132-D724DD202FE9}"/>
              </a:ext>
            </a:extLst>
          </p:cNvPr>
          <p:cNvSpPr txBox="1">
            <a:spLocks noGrp="1"/>
          </p:cNvSpPr>
          <p:nvPr>
            <p:ph type="body" idx="1"/>
          </p:nvPr>
        </p:nvSpPr>
        <p:spPr>
          <a:xfrm>
            <a:off x="2695194" y="4352461"/>
            <a:ext cx="6801608" cy="1265081"/>
          </a:xfrm>
        </p:spPr>
        <p:txBody>
          <a:bodyPr anchorCtr="1"/>
          <a:lstStyle>
            <a:lvl1pPr marL="0" indent="0">
              <a:buNone/>
              <a:defRPr sz="2000">
                <a:solidFill>
                  <a:srgbClr val="000000"/>
                </a:solidFill>
              </a:defRPr>
            </a:lvl1pPr>
          </a:lstStyle>
          <a:p>
            <a:pPr lvl="0"/>
            <a:r>
              <a:rPr lang="fr-FR"/>
              <a:t>Cliquez pour modifier les styles du texte du masque</a:t>
            </a:r>
          </a:p>
        </p:txBody>
      </p:sp>
      <p:sp>
        <p:nvSpPr>
          <p:cNvPr id="4" name="Date Placeholder 3">
            <a:extLst>
              <a:ext uri="{FF2B5EF4-FFF2-40B4-BE49-F238E27FC236}">
                <a16:creationId xmlns:a16="http://schemas.microsoft.com/office/drawing/2014/main" id="{7D6E3123-93D9-483A-B910-B4C89B00810E}"/>
              </a:ext>
            </a:extLst>
          </p:cNvPr>
          <p:cNvSpPr txBox="1">
            <a:spLocks noGrp="1"/>
          </p:cNvSpPr>
          <p:nvPr>
            <p:ph type="dt" sz="half" idx="7"/>
          </p:nvPr>
        </p:nvSpPr>
        <p:spPr/>
        <p:txBody>
          <a:bodyPr/>
          <a:lstStyle>
            <a:lvl1pPr>
              <a:defRPr/>
            </a:lvl1pPr>
          </a:lstStyle>
          <a:p>
            <a:pPr lvl="0"/>
            <a:fld id="{AA909DA1-3D69-4DDD-82E6-A9C78D85E46A}" type="datetime1">
              <a:rPr lang="en-US"/>
              <a:pPr lvl="0"/>
              <a:t>6/3/2021</a:t>
            </a:fld>
            <a:endParaRPr lang="en-US"/>
          </a:p>
        </p:txBody>
      </p:sp>
      <p:sp>
        <p:nvSpPr>
          <p:cNvPr id="5" name="Footer Placeholder 4">
            <a:extLst>
              <a:ext uri="{FF2B5EF4-FFF2-40B4-BE49-F238E27FC236}">
                <a16:creationId xmlns:a16="http://schemas.microsoft.com/office/drawing/2014/main" id="{AFA44ACC-E7A1-48D5-AC27-2FA45554CB65}"/>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18C9598C-A6A4-400C-80A5-696A633BAEAC}"/>
              </a:ext>
            </a:extLst>
          </p:cNvPr>
          <p:cNvSpPr txBox="1">
            <a:spLocks noGrp="1"/>
          </p:cNvSpPr>
          <p:nvPr>
            <p:ph type="sldNum" sz="quarter" idx="8"/>
          </p:nvPr>
        </p:nvSpPr>
        <p:spPr/>
        <p:txBody>
          <a:bodyPr/>
          <a:lstStyle>
            <a:lvl1pPr>
              <a:defRPr/>
            </a:lvl1pPr>
          </a:lstStyle>
          <a:p>
            <a:pPr lvl="0"/>
            <a:fld id="{A8D56B08-7D84-414A-9B61-B3B7325A8DFF}" type="slidenum">
              <a:t>‹N›</a:t>
            </a:fld>
            <a:endParaRPr lang="en-US"/>
          </a:p>
        </p:txBody>
      </p:sp>
    </p:spTree>
    <p:extLst>
      <p:ext uri="{BB962C8B-B14F-4D97-AF65-F5344CB8AC3E}">
        <p14:creationId xmlns:p14="http://schemas.microsoft.com/office/powerpoint/2010/main" val="12492550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AC110-781F-4564-92BF-5143F60F262A}"/>
              </a:ext>
            </a:extLst>
          </p:cNvPr>
          <p:cNvSpPr txBox="1">
            <a:spLocks noGrp="1"/>
          </p:cNvSpPr>
          <p:nvPr>
            <p:ph type="title"/>
          </p:nvPr>
        </p:nvSpPr>
        <p:spPr/>
        <p:txBody>
          <a:bodyPr/>
          <a:lstStyle>
            <a:lvl1pPr>
              <a:defRPr/>
            </a:lvl1pPr>
          </a:lstStyle>
          <a:p>
            <a:pPr lvl="0"/>
            <a:r>
              <a:rPr lang="fr-FR"/>
              <a:t>Modifiez le style du titre</a:t>
            </a:r>
            <a:endParaRPr lang="en-US"/>
          </a:p>
        </p:txBody>
      </p:sp>
      <p:sp>
        <p:nvSpPr>
          <p:cNvPr id="3" name="Content Placeholder 2">
            <a:extLst>
              <a:ext uri="{FF2B5EF4-FFF2-40B4-BE49-F238E27FC236}">
                <a16:creationId xmlns:a16="http://schemas.microsoft.com/office/drawing/2014/main" id="{64090A94-5927-4ACE-A0DD-36AB09B5A393}"/>
              </a:ext>
            </a:extLst>
          </p:cNvPr>
          <p:cNvSpPr txBox="1">
            <a:spLocks noGrp="1"/>
          </p:cNvSpPr>
          <p:nvPr>
            <p:ph idx="1"/>
          </p:nvPr>
        </p:nvSpPr>
        <p:spPr>
          <a:xfrm>
            <a:off x="1581912" y="2638044"/>
            <a:ext cx="4271775" cy="3101983"/>
          </a:xfrm>
        </p:spPr>
        <p:txBody>
          <a:bodyPr/>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Content Placeholder 3">
            <a:extLst>
              <a:ext uri="{FF2B5EF4-FFF2-40B4-BE49-F238E27FC236}">
                <a16:creationId xmlns:a16="http://schemas.microsoft.com/office/drawing/2014/main" id="{043BF56D-5CA0-4BA2-B02D-A42C94E28308}"/>
              </a:ext>
            </a:extLst>
          </p:cNvPr>
          <p:cNvSpPr txBox="1">
            <a:spLocks noGrp="1"/>
          </p:cNvSpPr>
          <p:nvPr>
            <p:ph idx="2"/>
          </p:nvPr>
        </p:nvSpPr>
        <p:spPr>
          <a:xfrm>
            <a:off x="6338319" y="2638044"/>
            <a:ext cx="4270248" cy="3101983"/>
          </a:xfrm>
        </p:spPr>
        <p:txBody>
          <a:bodyPr/>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Date Placeholder 7">
            <a:extLst>
              <a:ext uri="{FF2B5EF4-FFF2-40B4-BE49-F238E27FC236}">
                <a16:creationId xmlns:a16="http://schemas.microsoft.com/office/drawing/2014/main" id="{B7C1E194-1966-42B6-81DF-1F62A1C28BA2}"/>
              </a:ext>
            </a:extLst>
          </p:cNvPr>
          <p:cNvSpPr txBox="1">
            <a:spLocks noGrp="1"/>
          </p:cNvSpPr>
          <p:nvPr>
            <p:ph type="dt" sz="half" idx="7"/>
          </p:nvPr>
        </p:nvSpPr>
        <p:spPr/>
        <p:txBody>
          <a:bodyPr/>
          <a:lstStyle>
            <a:lvl1pPr>
              <a:defRPr/>
            </a:lvl1pPr>
          </a:lstStyle>
          <a:p>
            <a:pPr lvl="0"/>
            <a:fld id="{F5719456-E63E-49AF-9AC0-CD41C4AC36F6}" type="datetime1">
              <a:rPr lang="en-US"/>
              <a:pPr lvl="0"/>
              <a:t>6/3/2021</a:t>
            </a:fld>
            <a:endParaRPr lang="en-US"/>
          </a:p>
        </p:txBody>
      </p:sp>
      <p:sp>
        <p:nvSpPr>
          <p:cNvPr id="6" name="Footer Placeholder 8">
            <a:extLst>
              <a:ext uri="{FF2B5EF4-FFF2-40B4-BE49-F238E27FC236}">
                <a16:creationId xmlns:a16="http://schemas.microsoft.com/office/drawing/2014/main" id="{CC0C4ACB-413C-4C4A-99B0-2FDC1F97CCEA}"/>
              </a:ext>
            </a:extLst>
          </p:cNvPr>
          <p:cNvSpPr txBox="1">
            <a:spLocks noGrp="1"/>
          </p:cNvSpPr>
          <p:nvPr>
            <p:ph type="ftr" sz="quarter" idx="9"/>
          </p:nvPr>
        </p:nvSpPr>
        <p:spPr/>
        <p:txBody>
          <a:bodyPr/>
          <a:lstStyle>
            <a:lvl1pPr>
              <a:defRPr/>
            </a:lvl1pPr>
          </a:lstStyle>
          <a:p>
            <a:pPr lvl="0"/>
            <a:endParaRPr lang="en-US"/>
          </a:p>
        </p:txBody>
      </p:sp>
      <p:sp>
        <p:nvSpPr>
          <p:cNvPr id="7" name="Slide Number Placeholder 9">
            <a:extLst>
              <a:ext uri="{FF2B5EF4-FFF2-40B4-BE49-F238E27FC236}">
                <a16:creationId xmlns:a16="http://schemas.microsoft.com/office/drawing/2014/main" id="{D8BB0924-F188-4951-BF73-5326B08A798A}"/>
              </a:ext>
            </a:extLst>
          </p:cNvPr>
          <p:cNvSpPr txBox="1">
            <a:spLocks noGrp="1"/>
          </p:cNvSpPr>
          <p:nvPr>
            <p:ph type="sldNum" sz="quarter" idx="8"/>
          </p:nvPr>
        </p:nvSpPr>
        <p:spPr/>
        <p:txBody>
          <a:bodyPr/>
          <a:lstStyle>
            <a:lvl1pPr>
              <a:defRPr/>
            </a:lvl1pPr>
          </a:lstStyle>
          <a:p>
            <a:pPr lvl="0"/>
            <a:fld id="{FA7AD1B2-BC4D-4184-88B6-9F7459732D97}" type="slidenum">
              <a:t>‹N›</a:t>
            </a:fld>
            <a:endParaRPr lang="en-US"/>
          </a:p>
        </p:txBody>
      </p:sp>
    </p:spTree>
    <p:extLst>
      <p:ext uri="{BB962C8B-B14F-4D97-AF65-F5344CB8AC3E}">
        <p14:creationId xmlns:p14="http://schemas.microsoft.com/office/powerpoint/2010/main" val="1335142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EA79A720-8E8D-48F6-8E05-9DAC783F090F}"/>
              </a:ext>
            </a:extLst>
          </p:cNvPr>
          <p:cNvSpPr txBox="1">
            <a:spLocks noGrp="1"/>
          </p:cNvSpPr>
          <p:nvPr>
            <p:ph type="body" idx="1"/>
          </p:nvPr>
        </p:nvSpPr>
        <p:spPr>
          <a:xfrm>
            <a:off x="1583439" y="2313432"/>
            <a:ext cx="4270248" cy="704088"/>
          </a:xfrm>
        </p:spPr>
        <p:txBody>
          <a:bodyPr anchor="b" anchorCtr="1"/>
          <a:lstStyle>
            <a:lvl1pPr marL="0" indent="0" algn="ctr">
              <a:buNone/>
              <a:defRPr sz="1900" cap="all" spc="100">
                <a:solidFill>
                  <a:srgbClr val="4A5356"/>
                </a:solidFill>
              </a:defRPr>
            </a:lvl1pPr>
          </a:lstStyle>
          <a:p>
            <a:pPr lvl="0"/>
            <a:r>
              <a:rPr lang="fr-FR"/>
              <a:t>Cliquez pour modifier les styles du texte du masque</a:t>
            </a:r>
          </a:p>
        </p:txBody>
      </p:sp>
      <p:sp>
        <p:nvSpPr>
          <p:cNvPr id="3" name="Content Placeholder 3">
            <a:extLst>
              <a:ext uri="{FF2B5EF4-FFF2-40B4-BE49-F238E27FC236}">
                <a16:creationId xmlns:a16="http://schemas.microsoft.com/office/drawing/2014/main" id="{717C9FF8-C3A6-4DED-A1A0-A19AFA5E0909}"/>
              </a:ext>
            </a:extLst>
          </p:cNvPr>
          <p:cNvSpPr txBox="1">
            <a:spLocks noGrp="1"/>
          </p:cNvSpPr>
          <p:nvPr>
            <p:ph idx="2"/>
          </p:nvPr>
        </p:nvSpPr>
        <p:spPr>
          <a:xfrm>
            <a:off x="1583439" y="3143250"/>
            <a:ext cx="4270248" cy="2596777"/>
          </a:xfrm>
        </p:spPr>
        <p:txBody>
          <a:bodyPr/>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Content Placeholder 5">
            <a:extLst>
              <a:ext uri="{FF2B5EF4-FFF2-40B4-BE49-F238E27FC236}">
                <a16:creationId xmlns:a16="http://schemas.microsoft.com/office/drawing/2014/main" id="{6A61E06C-AE62-41EB-BC7D-D3A96A670168}"/>
              </a:ext>
            </a:extLst>
          </p:cNvPr>
          <p:cNvSpPr txBox="1">
            <a:spLocks noGrp="1"/>
          </p:cNvSpPr>
          <p:nvPr>
            <p:ph idx="4"/>
          </p:nvPr>
        </p:nvSpPr>
        <p:spPr>
          <a:xfrm>
            <a:off x="6338319" y="3143250"/>
            <a:ext cx="4253487" cy="2596777"/>
          </a:xfrm>
        </p:spPr>
        <p:txBody>
          <a:bodyPr/>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Text Placeholder 4">
            <a:extLst>
              <a:ext uri="{FF2B5EF4-FFF2-40B4-BE49-F238E27FC236}">
                <a16:creationId xmlns:a16="http://schemas.microsoft.com/office/drawing/2014/main" id="{326E3610-E17B-4524-AD32-2F61A6D30313}"/>
              </a:ext>
            </a:extLst>
          </p:cNvPr>
          <p:cNvSpPr txBox="1">
            <a:spLocks noGrp="1"/>
          </p:cNvSpPr>
          <p:nvPr>
            <p:ph type="body" idx="3"/>
          </p:nvPr>
        </p:nvSpPr>
        <p:spPr>
          <a:xfrm>
            <a:off x="6338319" y="2313432"/>
            <a:ext cx="4270248" cy="704088"/>
          </a:xfrm>
        </p:spPr>
        <p:txBody>
          <a:bodyPr anchor="b" anchorCtr="1"/>
          <a:lstStyle>
            <a:lvl1pPr marL="0" indent="0" algn="ctr">
              <a:buNone/>
              <a:defRPr sz="1900" cap="all" spc="100">
                <a:solidFill>
                  <a:srgbClr val="4A5356"/>
                </a:solidFill>
              </a:defRPr>
            </a:lvl1pPr>
          </a:lstStyle>
          <a:p>
            <a:pPr lvl="0"/>
            <a:r>
              <a:rPr lang="fr-FR"/>
              <a:t>Cliquez pour modifier les styles du texte du masque</a:t>
            </a:r>
          </a:p>
        </p:txBody>
      </p:sp>
      <p:sp>
        <p:nvSpPr>
          <p:cNvPr id="6" name="Date Placeholder 6">
            <a:extLst>
              <a:ext uri="{FF2B5EF4-FFF2-40B4-BE49-F238E27FC236}">
                <a16:creationId xmlns:a16="http://schemas.microsoft.com/office/drawing/2014/main" id="{FBA1F12C-D8B4-47EA-9DF4-C4E0C1699918}"/>
              </a:ext>
            </a:extLst>
          </p:cNvPr>
          <p:cNvSpPr txBox="1">
            <a:spLocks noGrp="1"/>
          </p:cNvSpPr>
          <p:nvPr>
            <p:ph type="dt" sz="half" idx="7"/>
          </p:nvPr>
        </p:nvSpPr>
        <p:spPr/>
        <p:txBody>
          <a:bodyPr/>
          <a:lstStyle>
            <a:lvl1pPr>
              <a:defRPr/>
            </a:lvl1pPr>
          </a:lstStyle>
          <a:p>
            <a:pPr lvl="0"/>
            <a:fld id="{698D30EB-1B2C-4AA6-9C86-91ED99927CC3}" type="datetime1">
              <a:rPr lang="en-US"/>
              <a:pPr lvl="0"/>
              <a:t>6/3/2021</a:t>
            </a:fld>
            <a:endParaRPr lang="en-US"/>
          </a:p>
        </p:txBody>
      </p:sp>
      <p:sp>
        <p:nvSpPr>
          <p:cNvPr id="7" name="Footer Placeholder 7">
            <a:extLst>
              <a:ext uri="{FF2B5EF4-FFF2-40B4-BE49-F238E27FC236}">
                <a16:creationId xmlns:a16="http://schemas.microsoft.com/office/drawing/2014/main" id="{9A0286FB-F0A6-47C5-B9F2-C8D94FD5E0AD}"/>
              </a:ext>
            </a:extLst>
          </p:cNvPr>
          <p:cNvSpPr txBox="1">
            <a:spLocks noGrp="1"/>
          </p:cNvSpPr>
          <p:nvPr>
            <p:ph type="ftr" sz="quarter" idx="9"/>
          </p:nvPr>
        </p:nvSpPr>
        <p:spPr/>
        <p:txBody>
          <a:bodyPr/>
          <a:lstStyle>
            <a:lvl1pPr>
              <a:defRPr/>
            </a:lvl1pPr>
          </a:lstStyle>
          <a:p>
            <a:pPr lvl="0"/>
            <a:endParaRPr lang="en-US"/>
          </a:p>
        </p:txBody>
      </p:sp>
      <p:sp>
        <p:nvSpPr>
          <p:cNvPr id="8" name="Slide Number Placeholder 8">
            <a:extLst>
              <a:ext uri="{FF2B5EF4-FFF2-40B4-BE49-F238E27FC236}">
                <a16:creationId xmlns:a16="http://schemas.microsoft.com/office/drawing/2014/main" id="{A2CACECA-AD1E-473F-A894-50B2A1F465CD}"/>
              </a:ext>
            </a:extLst>
          </p:cNvPr>
          <p:cNvSpPr txBox="1">
            <a:spLocks noGrp="1"/>
          </p:cNvSpPr>
          <p:nvPr>
            <p:ph type="sldNum" sz="quarter" idx="8"/>
          </p:nvPr>
        </p:nvSpPr>
        <p:spPr/>
        <p:txBody>
          <a:bodyPr/>
          <a:lstStyle>
            <a:lvl1pPr>
              <a:defRPr/>
            </a:lvl1pPr>
          </a:lstStyle>
          <a:p>
            <a:pPr lvl="0"/>
            <a:fld id="{A4AE1D62-CE93-4428-B953-81529D7E9575}" type="slidenum">
              <a:t>‹N›</a:t>
            </a:fld>
            <a:endParaRPr lang="en-US"/>
          </a:p>
        </p:txBody>
      </p:sp>
      <p:sp>
        <p:nvSpPr>
          <p:cNvPr id="9" name="Title 9">
            <a:extLst>
              <a:ext uri="{FF2B5EF4-FFF2-40B4-BE49-F238E27FC236}">
                <a16:creationId xmlns:a16="http://schemas.microsoft.com/office/drawing/2014/main" id="{96AB36A8-A930-4826-81A5-33A19D60916B}"/>
              </a:ext>
            </a:extLst>
          </p:cNvPr>
          <p:cNvSpPr txBox="1">
            <a:spLocks noGrp="1"/>
          </p:cNvSpPr>
          <p:nvPr>
            <p:ph type="title"/>
          </p:nvPr>
        </p:nvSpPr>
        <p:spPr/>
        <p:txBody>
          <a:bodyPr/>
          <a:lstStyle>
            <a:lvl1pPr>
              <a:defRPr/>
            </a:lvl1pPr>
          </a:lstStyle>
          <a:p>
            <a:pPr lvl="0"/>
            <a:r>
              <a:rPr lang="fr-FR"/>
              <a:t>Modifiez le style du titre</a:t>
            </a:r>
            <a:endParaRPr lang="en-US"/>
          </a:p>
        </p:txBody>
      </p:sp>
    </p:spTree>
    <p:extLst>
      <p:ext uri="{BB962C8B-B14F-4D97-AF65-F5344CB8AC3E}">
        <p14:creationId xmlns:p14="http://schemas.microsoft.com/office/powerpoint/2010/main" val="3945923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811B8-64FE-4C4C-BBFA-162A1A3C3764}"/>
              </a:ext>
            </a:extLst>
          </p:cNvPr>
          <p:cNvSpPr txBox="1">
            <a:spLocks noGrp="1"/>
          </p:cNvSpPr>
          <p:nvPr>
            <p:ph type="title"/>
          </p:nvPr>
        </p:nvSpPr>
        <p:spPr/>
        <p:txBody>
          <a:bodyPr/>
          <a:lstStyle>
            <a:lvl1pPr>
              <a:defRPr/>
            </a:lvl1pPr>
          </a:lstStyle>
          <a:p>
            <a:pPr lvl="0"/>
            <a:r>
              <a:rPr lang="fr-FR"/>
              <a:t>Modifiez le style du titre</a:t>
            </a:r>
            <a:endParaRPr lang="en-US"/>
          </a:p>
        </p:txBody>
      </p:sp>
      <p:sp>
        <p:nvSpPr>
          <p:cNvPr id="3" name="Date Placeholder 2">
            <a:extLst>
              <a:ext uri="{FF2B5EF4-FFF2-40B4-BE49-F238E27FC236}">
                <a16:creationId xmlns:a16="http://schemas.microsoft.com/office/drawing/2014/main" id="{E89E289D-73CD-49D7-B9DE-A2851C6B9270}"/>
              </a:ext>
            </a:extLst>
          </p:cNvPr>
          <p:cNvSpPr txBox="1">
            <a:spLocks noGrp="1"/>
          </p:cNvSpPr>
          <p:nvPr>
            <p:ph type="dt" sz="half" idx="7"/>
          </p:nvPr>
        </p:nvSpPr>
        <p:spPr/>
        <p:txBody>
          <a:bodyPr/>
          <a:lstStyle>
            <a:lvl1pPr>
              <a:defRPr/>
            </a:lvl1pPr>
          </a:lstStyle>
          <a:p>
            <a:pPr lvl="0"/>
            <a:fld id="{2F64D619-726F-40F5-95EA-DB3D02B883B9}" type="datetime1">
              <a:rPr lang="en-US"/>
              <a:pPr lvl="0"/>
              <a:t>6/3/2021</a:t>
            </a:fld>
            <a:endParaRPr lang="en-US"/>
          </a:p>
        </p:txBody>
      </p:sp>
      <p:sp>
        <p:nvSpPr>
          <p:cNvPr id="4" name="Footer Placeholder 3">
            <a:extLst>
              <a:ext uri="{FF2B5EF4-FFF2-40B4-BE49-F238E27FC236}">
                <a16:creationId xmlns:a16="http://schemas.microsoft.com/office/drawing/2014/main" id="{2DF56152-4B42-4E5E-BDE4-179EFC787777}"/>
              </a:ext>
            </a:extLst>
          </p:cNvPr>
          <p:cNvSpPr txBox="1">
            <a:spLocks noGrp="1"/>
          </p:cNvSpPr>
          <p:nvPr>
            <p:ph type="ftr" sz="quarter" idx="9"/>
          </p:nvPr>
        </p:nvSpPr>
        <p:spPr/>
        <p:txBody>
          <a:bodyPr/>
          <a:lstStyle>
            <a:lvl1pPr>
              <a:defRPr/>
            </a:lvl1pPr>
          </a:lstStyle>
          <a:p>
            <a:pPr lvl="0"/>
            <a:endParaRPr lang="en-US"/>
          </a:p>
        </p:txBody>
      </p:sp>
      <p:sp>
        <p:nvSpPr>
          <p:cNvPr id="5" name="Slide Number Placeholder 4">
            <a:extLst>
              <a:ext uri="{FF2B5EF4-FFF2-40B4-BE49-F238E27FC236}">
                <a16:creationId xmlns:a16="http://schemas.microsoft.com/office/drawing/2014/main" id="{CDC0ADFA-C401-4638-B7C4-C02B1A2E17BB}"/>
              </a:ext>
            </a:extLst>
          </p:cNvPr>
          <p:cNvSpPr txBox="1">
            <a:spLocks noGrp="1"/>
          </p:cNvSpPr>
          <p:nvPr>
            <p:ph type="sldNum" sz="quarter" idx="8"/>
          </p:nvPr>
        </p:nvSpPr>
        <p:spPr/>
        <p:txBody>
          <a:bodyPr/>
          <a:lstStyle>
            <a:lvl1pPr>
              <a:defRPr/>
            </a:lvl1pPr>
          </a:lstStyle>
          <a:p>
            <a:pPr lvl="0"/>
            <a:fld id="{7792B6A4-3030-40F7-AB6D-EE00CB8AB098}" type="slidenum">
              <a:t>‹N›</a:t>
            </a:fld>
            <a:endParaRPr lang="en-US"/>
          </a:p>
        </p:txBody>
      </p:sp>
    </p:spTree>
    <p:extLst>
      <p:ext uri="{BB962C8B-B14F-4D97-AF65-F5344CB8AC3E}">
        <p14:creationId xmlns:p14="http://schemas.microsoft.com/office/powerpoint/2010/main" val="230628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FD3486-75C3-4676-8F1B-3AACD9B15A04}"/>
              </a:ext>
            </a:extLst>
          </p:cNvPr>
          <p:cNvSpPr txBox="1">
            <a:spLocks noGrp="1"/>
          </p:cNvSpPr>
          <p:nvPr>
            <p:ph type="dt" sz="half" idx="7"/>
          </p:nvPr>
        </p:nvSpPr>
        <p:spPr/>
        <p:txBody>
          <a:bodyPr/>
          <a:lstStyle>
            <a:lvl1pPr>
              <a:defRPr/>
            </a:lvl1pPr>
          </a:lstStyle>
          <a:p>
            <a:pPr lvl="0"/>
            <a:fld id="{B6B96A25-7570-49E1-898F-BF2A92AFB82C}" type="datetime1">
              <a:rPr lang="en-US"/>
              <a:pPr lvl="0"/>
              <a:t>6/3/2021</a:t>
            </a:fld>
            <a:endParaRPr lang="en-US"/>
          </a:p>
        </p:txBody>
      </p:sp>
      <p:sp>
        <p:nvSpPr>
          <p:cNvPr id="3" name="Footer Placeholder 2">
            <a:extLst>
              <a:ext uri="{FF2B5EF4-FFF2-40B4-BE49-F238E27FC236}">
                <a16:creationId xmlns:a16="http://schemas.microsoft.com/office/drawing/2014/main" id="{8DC040F6-0962-43D7-A9D8-7A63231AE5B2}"/>
              </a:ext>
            </a:extLst>
          </p:cNvPr>
          <p:cNvSpPr txBox="1">
            <a:spLocks noGrp="1"/>
          </p:cNvSpPr>
          <p:nvPr>
            <p:ph type="ftr" sz="quarter" idx="9"/>
          </p:nvPr>
        </p:nvSpPr>
        <p:spPr/>
        <p:txBody>
          <a:bodyPr/>
          <a:lstStyle>
            <a:lvl1pPr>
              <a:defRPr/>
            </a:lvl1pPr>
          </a:lstStyle>
          <a:p>
            <a:pPr lvl="0"/>
            <a:endParaRPr lang="en-US"/>
          </a:p>
        </p:txBody>
      </p:sp>
      <p:sp>
        <p:nvSpPr>
          <p:cNvPr id="4" name="Slide Number Placeholder 3">
            <a:extLst>
              <a:ext uri="{FF2B5EF4-FFF2-40B4-BE49-F238E27FC236}">
                <a16:creationId xmlns:a16="http://schemas.microsoft.com/office/drawing/2014/main" id="{36F33482-33E9-4D3C-9231-4503461D1721}"/>
              </a:ext>
            </a:extLst>
          </p:cNvPr>
          <p:cNvSpPr txBox="1">
            <a:spLocks noGrp="1"/>
          </p:cNvSpPr>
          <p:nvPr>
            <p:ph type="sldNum" sz="quarter" idx="8"/>
          </p:nvPr>
        </p:nvSpPr>
        <p:spPr/>
        <p:txBody>
          <a:bodyPr/>
          <a:lstStyle>
            <a:lvl1pPr>
              <a:defRPr/>
            </a:lvl1pPr>
          </a:lstStyle>
          <a:p>
            <a:pPr lvl="0"/>
            <a:fld id="{1D874A0A-C412-49A1-B1CA-36F8FE24E945}" type="slidenum">
              <a:t>‹N›</a:t>
            </a:fld>
            <a:endParaRPr lang="en-US"/>
          </a:p>
        </p:txBody>
      </p:sp>
    </p:spTree>
    <p:extLst>
      <p:ext uri="{BB962C8B-B14F-4D97-AF65-F5344CB8AC3E}">
        <p14:creationId xmlns:p14="http://schemas.microsoft.com/office/powerpoint/2010/main" val="330513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Rectangle 25">
            <a:extLst>
              <a:ext uri="{FF2B5EF4-FFF2-40B4-BE49-F238E27FC236}">
                <a16:creationId xmlns:a16="http://schemas.microsoft.com/office/drawing/2014/main" id="{FA22A5AB-02FB-4555-815A-BA076A81E688}"/>
              </a:ext>
            </a:extLst>
          </p:cNvPr>
          <p:cNvSpPr/>
          <p:nvPr/>
        </p:nvSpPr>
        <p:spPr>
          <a:xfrm>
            <a:off x="6096003" y="0"/>
            <a:ext cx="6096003" cy="6858000"/>
          </a:xfrm>
          <a:prstGeom prst="rect">
            <a:avLst/>
          </a:prstGeom>
          <a:solidFill>
            <a:srgbClr val="FFFFFF"/>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Calibri"/>
            </a:endParaRPr>
          </a:p>
        </p:txBody>
      </p:sp>
      <p:sp>
        <p:nvSpPr>
          <p:cNvPr id="3" name="Title 1">
            <a:extLst>
              <a:ext uri="{FF2B5EF4-FFF2-40B4-BE49-F238E27FC236}">
                <a16:creationId xmlns:a16="http://schemas.microsoft.com/office/drawing/2014/main" id="{CAC19A3F-1587-447D-94BB-B120B23F13AA}"/>
              </a:ext>
            </a:extLst>
          </p:cNvPr>
          <p:cNvSpPr txBox="1">
            <a:spLocks noGrp="1"/>
          </p:cNvSpPr>
          <p:nvPr>
            <p:ph type="title"/>
          </p:nvPr>
        </p:nvSpPr>
        <p:spPr>
          <a:xfrm>
            <a:off x="804672" y="2243827"/>
            <a:ext cx="4486659" cy="1141500"/>
          </a:xfrm>
        </p:spPr>
        <p:txBody>
          <a:bodyPr/>
          <a:lstStyle>
            <a:lvl1pPr>
              <a:defRPr sz="2200"/>
            </a:lvl1pPr>
          </a:lstStyle>
          <a:p>
            <a:pPr lvl="0"/>
            <a:r>
              <a:rPr lang="fr-FR"/>
              <a:t>Modifiez le style du titre</a:t>
            </a:r>
            <a:endParaRPr lang="en-US"/>
          </a:p>
        </p:txBody>
      </p:sp>
      <p:sp>
        <p:nvSpPr>
          <p:cNvPr id="4" name="Content Placeholder 2">
            <a:extLst>
              <a:ext uri="{FF2B5EF4-FFF2-40B4-BE49-F238E27FC236}">
                <a16:creationId xmlns:a16="http://schemas.microsoft.com/office/drawing/2014/main" id="{67867CAA-385D-483F-BA2D-CE02983D9042}"/>
              </a:ext>
            </a:extLst>
          </p:cNvPr>
          <p:cNvSpPr txBox="1">
            <a:spLocks noGrp="1"/>
          </p:cNvSpPr>
          <p:nvPr>
            <p:ph idx="1"/>
          </p:nvPr>
        </p:nvSpPr>
        <p:spPr>
          <a:xfrm>
            <a:off x="6736083" y="804672"/>
            <a:ext cx="4815843" cy="5248656"/>
          </a:xfrm>
        </p:spPr>
        <p:txBody>
          <a:bodyPr/>
          <a:lstStyle>
            <a:lvl1pPr>
              <a:defRPr sz="1900">
                <a:solidFill>
                  <a:srgbClr val="000000"/>
                </a:solidFill>
              </a:defRPr>
            </a:lvl1pPr>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Text Placeholder 3">
            <a:extLst>
              <a:ext uri="{FF2B5EF4-FFF2-40B4-BE49-F238E27FC236}">
                <a16:creationId xmlns:a16="http://schemas.microsoft.com/office/drawing/2014/main" id="{B4F7D348-A45A-40E6-88B8-8ABA6FC54787}"/>
              </a:ext>
            </a:extLst>
          </p:cNvPr>
          <p:cNvSpPr txBox="1">
            <a:spLocks noGrp="1"/>
          </p:cNvSpPr>
          <p:nvPr>
            <p:ph type="body" idx="2"/>
          </p:nvPr>
        </p:nvSpPr>
        <p:spPr>
          <a:xfrm>
            <a:off x="1115568" y="3549920"/>
            <a:ext cx="3794759" cy="2194038"/>
          </a:xfrm>
        </p:spPr>
        <p:txBody>
          <a:bodyPr anchorCtr="1"/>
          <a:lstStyle>
            <a:lvl1pPr marL="0" indent="0" algn="ctr">
              <a:buNone/>
              <a:defRPr sz="1500">
                <a:solidFill>
                  <a:srgbClr val="000000"/>
                </a:solidFill>
              </a:defRPr>
            </a:lvl1pPr>
          </a:lstStyle>
          <a:p>
            <a:pPr lvl="0"/>
            <a:r>
              <a:rPr lang="fr-FR"/>
              <a:t>Cliquez pour modifier les styles du texte du masque</a:t>
            </a:r>
          </a:p>
        </p:txBody>
      </p:sp>
      <p:sp>
        <p:nvSpPr>
          <p:cNvPr id="6" name="Date Placeholder 8">
            <a:extLst>
              <a:ext uri="{FF2B5EF4-FFF2-40B4-BE49-F238E27FC236}">
                <a16:creationId xmlns:a16="http://schemas.microsoft.com/office/drawing/2014/main" id="{7A2C6FFB-F606-46D9-B05A-BB7043A32CF3}"/>
              </a:ext>
            </a:extLst>
          </p:cNvPr>
          <p:cNvSpPr txBox="1">
            <a:spLocks noGrp="1"/>
          </p:cNvSpPr>
          <p:nvPr>
            <p:ph type="dt" sz="half" idx="7"/>
          </p:nvPr>
        </p:nvSpPr>
        <p:spPr/>
        <p:txBody>
          <a:bodyPr/>
          <a:lstStyle>
            <a:lvl1pPr>
              <a:defRPr/>
            </a:lvl1pPr>
          </a:lstStyle>
          <a:p>
            <a:pPr lvl="0"/>
            <a:fld id="{9DBA3B22-438F-4163-9519-E0717D9D0041}" type="datetime1">
              <a:rPr lang="en-US"/>
              <a:pPr lvl="0"/>
              <a:t>6/3/2021</a:t>
            </a:fld>
            <a:endParaRPr lang="en-US"/>
          </a:p>
        </p:txBody>
      </p:sp>
      <p:sp>
        <p:nvSpPr>
          <p:cNvPr id="7" name="Footer Placeholder 9">
            <a:extLst>
              <a:ext uri="{FF2B5EF4-FFF2-40B4-BE49-F238E27FC236}">
                <a16:creationId xmlns:a16="http://schemas.microsoft.com/office/drawing/2014/main" id="{BC3D4200-9914-434C-B849-12EA1744B737}"/>
              </a:ext>
            </a:extLst>
          </p:cNvPr>
          <p:cNvSpPr txBox="1">
            <a:spLocks noGrp="1"/>
          </p:cNvSpPr>
          <p:nvPr>
            <p:ph type="ftr" sz="quarter" idx="9"/>
          </p:nvPr>
        </p:nvSpPr>
        <p:spPr>
          <a:xfrm>
            <a:off x="804672" y="6236207"/>
            <a:ext cx="5124800" cy="320040"/>
          </a:xfrm>
        </p:spPr>
        <p:txBody>
          <a:bodyPr/>
          <a:lstStyle>
            <a:lvl1pPr>
              <a:defRPr/>
            </a:lvl1pPr>
          </a:lstStyle>
          <a:p>
            <a:pPr lvl="0"/>
            <a:endParaRPr lang="en-US"/>
          </a:p>
        </p:txBody>
      </p:sp>
      <p:sp>
        <p:nvSpPr>
          <p:cNvPr id="8" name="Slide Number Placeholder 10">
            <a:extLst>
              <a:ext uri="{FF2B5EF4-FFF2-40B4-BE49-F238E27FC236}">
                <a16:creationId xmlns:a16="http://schemas.microsoft.com/office/drawing/2014/main" id="{07A778FA-A345-4576-A3C7-69E13DF1CD85}"/>
              </a:ext>
            </a:extLst>
          </p:cNvPr>
          <p:cNvSpPr txBox="1">
            <a:spLocks noGrp="1"/>
          </p:cNvSpPr>
          <p:nvPr>
            <p:ph type="sldNum" sz="quarter" idx="8"/>
          </p:nvPr>
        </p:nvSpPr>
        <p:spPr/>
        <p:txBody>
          <a:bodyPr/>
          <a:lstStyle>
            <a:lvl1pPr>
              <a:defRPr/>
            </a:lvl1pPr>
          </a:lstStyle>
          <a:p>
            <a:pPr lvl="0"/>
            <a:fld id="{4A4ACC76-69D0-41C9-B569-D3D97A8142B7}" type="slidenum">
              <a:t>‹N›</a:t>
            </a:fld>
            <a:endParaRPr lang="en-US"/>
          </a:p>
        </p:txBody>
      </p:sp>
    </p:spTree>
    <p:extLst>
      <p:ext uri="{BB962C8B-B14F-4D97-AF65-F5344CB8AC3E}">
        <p14:creationId xmlns:p14="http://schemas.microsoft.com/office/powerpoint/2010/main" val="113107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E0BCC-5271-4CD9-9425-0E33B39B8708}"/>
              </a:ext>
            </a:extLst>
          </p:cNvPr>
          <p:cNvSpPr txBox="1">
            <a:spLocks noGrp="1"/>
          </p:cNvSpPr>
          <p:nvPr>
            <p:ph type="title"/>
          </p:nvPr>
        </p:nvSpPr>
        <p:spPr>
          <a:xfrm>
            <a:off x="808521" y="2243827"/>
            <a:ext cx="4494998" cy="1134642"/>
          </a:xfrm>
        </p:spPr>
        <p:txBody>
          <a:bodyPr>
            <a:noAutofit/>
          </a:bodyPr>
          <a:lstStyle>
            <a:lvl1pPr>
              <a:defRPr sz="2200"/>
            </a:lvl1pPr>
          </a:lstStyle>
          <a:p>
            <a:pPr lvl="0"/>
            <a:r>
              <a:rPr lang="fr-FR"/>
              <a:t>Modifiez le style du titre</a:t>
            </a:r>
            <a:endParaRPr lang="en-US"/>
          </a:p>
        </p:txBody>
      </p:sp>
      <p:sp>
        <p:nvSpPr>
          <p:cNvPr id="3" name="Picture Placeholder 2">
            <a:extLst>
              <a:ext uri="{FF2B5EF4-FFF2-40B4-BE49-F238E27FC236}">
                <a16:creationId xmlns:a16="http://schemas.microsoft.com/office/drawing/2014/main" id="{D243023A-9888-4CBF-8AB7-16712D35CB86}"/>
              </a:ext>
            </a:extLst>
          </p:cNvPr>
          <p:cNvSpPr txBox="1">
            <a:spLocks noGrp="1"/>
          </p:cNvSpPr>
          <p:nvPr>
            <p:ph type="pic" idx="1"/>
          </p:nvPr>
        </p:nvSpPr>
        <p:spPr>
          <a:xfrm>
            <a:off x="6096003" y="0"/>
            <a:ext cx="6102092" cy="6858000"/>
          </a:xfrm>
          <a:solidFill>
            <a:srgbClr val="D9D9D9"/>
          </a:solidFill>
        </p:spPr>
        <p:txBody>
          <a:bodyPr/>
          <a:lstStyle>
            <a:lvl1pPr marL="0" indent="0">
              <a:buNone/>
              <a:defRPr sz="3200">
                <a:solidFill>
                  <a:srgbClr val="7F7F7F"/>
                </a:solidFill>
              </a:defRPr>
            </a:lvl1pPr>
          </a:lstStyle>
          <a:p>
            <a:pPr lvl="0"/>
            <a:r>
              <a:rPr lang="fr-FR"/>
              <a:t>Cliquez sur l'icône pour ajouter une image</a:t>
            </a:r>
            <a:endParaRPr lang="en-US"/>
          </a:p>
        </p:txBody>
      </p:sp>
      <p:sp>
        <p:nvSpPr>
          <p:cNvPr id="4" name="Text Placeholder 3">
            <a:extLst>
              <a:ext uri="{FF2B5EF4-FFF2-40B4-BE49-F238E27FC236}">
                <a16:creationId xmlns:a16="http://schemas.microsoft.com/office/drawing/2014/main" id="{92812A26-D609-495C-BCBD-89997D75B8F5}"/>
              </a:ext>
            </a:extLst>
          </p:cNvPr>
          <p:cNvSpPr txBox="1">
            <a:spLocks noGrp="1"/>
          </p:cNvSpPr>
          <p:nvPr>
            <p:ph type="body" idx="2"/>
          </p:nvPr>
        </p:nvSpPr>
        <p:spPr>
          <a:xfrm>
            <a:off x="1115568" y="3549920"/>
            <a:ext cx="3794759" cy="2194038"/>
          </a:xfrm>
        </p:spPr>
        <p:txBody>
          <a:bodyPr anchorCtr="1"/>
          <a:lstStyle>
            <a:lvl1pPr marL="0" indent="0" algn="ctr">
              <a:buNone/>
              <a:defRPr sz="1500">
                <a:solidFill>
                  <a:srgbClr val="000000"/>
                </a:solidFill>
              </a:defRPr>
            </a:lvl1pPr>
          </a:lstStyle>
          <a:p>
            <a:pPr lvl="0"/>
            <a:r>
              <a:rPr lang="fr-FR"/>
              <a:t>Cliquez pour modifier les styles du texte du masque</a:t>
            </a:r>
          </a:p>
        </p:txBody>
      </p:sp>
      <p:sp>
        <p:nvSpPr>
          <p:cNvPr id="5" name="Date Placeholder 7">
            <a:extLst>
              <a:ext uri="{FF2B5EF4-FFF2-40B4-BE49-F238E27FC236}">
                <a16:creationId xmlns:a16="http://schemas.microsoft.com/office/drawing/2014/main" id="{5BD5A697-87A7-41E6-9FE8-C21F9BF0FF15}"/>
              </a:ext>
            </a:extLst>
          </p:cNvPr>
          <p:cNvSpPr txBox="1">
            <a:spLocks noGrp="1"/>
          </p:cNvSpPr>
          <p:nvPr>
            <p:ph type="dt" sz="half" idx="7"/>
          </p:nvPr>
        </p:nvSpPr>
        <p:spPr/>
        <p:txBody>
          <a:bodyPr/>
          <a:lstStyle>
            <a:lvl1pPr>
              <a:defRPr>
                <a:solidFill>
                  <a:srgbClr val="FFFFFF"/>
                </a:solidFill>
                <a:effectLst>
                  <a:outerShdw dist="38096" dir="2700000">
                    <a:srgbClr val="000000"/>
                  </a:outerShdw>
                </a:effectLst>
              </a:defRPr>
            </a:lvl1pPr>
          </a:lstStyle>
          <a:p>
            <a:pPr lvl="0"/>
            <a:fld id="{42883147-AAEC-40EF-8744-4AC4357959B5}" type="datetime1">
              <a:rPr lang="en-US"/>
              <a:pPr lvl="0"/>
              <a:t>6/3/2021</a:t>
            </a:fld>
            <a:endParaRPr lang="en-US"/>
          </a:p>
        </p:txBody>
      </p:sp>
      <p:sp>
        <p:nvSpPr>
          <p:cNvPr id="6" name="Footer Placeholder 8">
            <a:extLst>
              <a:ext uri="{FF2B5EF4-FFF2-40B4-BE49-F238E27FC236}">
                <a16:creationId xmlns:a16="http://schemas.microsoft.com/office/drawing/2014/main" id="{14F154A7-F622-477C-B2E0-CD60C857E8BA}"/>
              </a:ext>
            </a:extLst>
          </p:cNvPr>
          <p:cNvSpPr txBox="1">
            <a:spLocks noGrp="1"/>
          </p:cNvSpPr>
          <p:nvPr>
            <p:ph type="ftr" sz="quarter" idx="9"/>
          </p:nvPr>
        </p:nvSpPr>
        <p:spPr>
          <a:xfrm>
            <a:off x="804672" y="6236207"/>
            <a:ext cx="5124800" cy="320040"/>
          </a:xfrm>
        </p:spPr>
        <p:txBody>
          <a:bodyPr/>
          <a:lstStyle>
            <a:lvl1pPr>
              <a:defRPr/>
            </a:lvl1pPr>
          </a:lstStyle>
          <a:p>
            <a:pPr lvl="0"/>
            <a:endParaRPr lang="en-US"/>
          </a:p>
        </p:txBody>
      </p:sp>
      <p:sp>
        <p:nvSpPr>
          <p:cNvPr id="7" name="Slide Number Placeholder 9">
            <a:extLst>
              <a:ext uri="{FF2B5EF4-FFF2-40B4-BE49-F238E27FC236}">
                <a16:creationId xmlns:a16="http://schemas.microsoft.com/office/drawing/2014/main" id="{BCEC7F4D-1FF0-443E-8AF0-4B380859250A}"/>
              </a:ext>
            </a:extLst>
          </p:cNvPr>
          <p:cNvSpPr txBox="1">
            <a:spLocks noGrp="1"/>
          </p:cNvSpPr>
          <p:nvPr>
            <p:ph type="sldNum" sz="quarter" idx="8"/>
          </p:nvPr>
        </p:nvSpPr>
        <p:spPr/>
        <p:txBody>
          <a:bodyPr/>
          <a:lstStyle>
            <a:lvl1pPr>
              <a:defRPr/>
            </a:lvl1pPr>
          </a:lstStyle>
          <a:p>
            <a:pPr lvl="0"/>
            <a:fld id="{3ED692FF-5218-44BB-BB05-01762672DCDC}" type="slidenum">
              <a:t>‹N›</a:t>
            </a:fld>
            <a:endParaRPr lang="en-US"/>
          </a:p>
        </p:txBody>
      </p:sp>
    </p:spTree>
    <p:extLst>
      <p:ext uri="{BB962C8B-B14F-4D97-AF65-F5344CB8AC3E}">
        <p14:creationId xmlns:p14="http://schemas.microsoft.com/office/powerpoint/2010/main" val="2144759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09BD06-536E-459F-9D4D-0D4EB40184D1}"/>
              </a:ext>
            </a:extLst>
          </p:cNvPr>
          <p:cNvSpPr txBox="1">
            <a:spLocks noGrp="1"/>
          </p:cNvSpPr>
          <p:nvPr>
            <p:ph type="title"/>
          </p:nvPr>
        </p:nvSpPr>
        <p:spPr>
          <a:xfrm>
            <a:off x="2231136" y="964692"/>
            <a:ext cx="7729724" cy="1188720"/>
          </a:xfrm>
          <a:prstGeom prst="rect">
            <a:avLst/>
          </a:prstGeom>
          <a:solidFill>
            <a:srgbClr val="FFFFFF"/>
          </a:solidFill>
          <a:ln w="31747" cap="sq">
            <a:solidFill>
              <a:srgbClr val="404040"/>
            </a:solidFill>
            <a:prstDash val="solid"/>
            <a:miter/>
          </a:ln>
        </p:spPr>
        <p:txBody>
          <a:bodyPr vert="horz" wrap="square" lIns="182880" tIns="182880" rIns="182880" bIns="182880" anchor="ctr" anchorCtr="1" compatLnSpc="1">
            <a:normAutofit/>
          </a:bodyPr>
          <a:lstStyle/>
          <a:p>
            <a:pPr lvl="0"/>
            <a:r>
              <a:rPr lang="fr-FR"/>
              <a:t>Modifiez le style du titre</a:t>
            </a:r>
            <a:endParaRPr lang="en-US"/>
          </a:p>
        </p:txBody>
      </p:sp>
      <p:sp>
        <p:nvSpPr>
          <p:cNvPr id="3" name="Text Placeholder 2">
            <a:extLst>
              <a:ext uri="{FF2B5EF4-FFF2-40B4-BE49-F238E27FC236}">
                <a16:creationId xmlns:a16="http://schemas.microsoft.com/office/drawing/2014/main" id="{8DD66216-0BAE-41F3-BD9C-EE772158F83C}"/>
              </a:ext>
            </a:extLst>
          </p:cNvPr>
          <p:cNvSpPr txBox="1">
            <a:spLocks noGrp="1"/>
          </p:cNvSpPr>
          <p:nvPr>
            <p:ph type="body" idx="1"/>
          </p:nvPr>
        </p:nvSpPr>
        <p:spPr>
          <a:xfrm>
            <a:off x="2231136" y="2638044"/>
            <a:ext cx="7729724" cy="3101983"/>
          </a:xfrm>
          <a:prstGeom prst="rect">
            <a:avLst/>
          </a:prstGeom>
          <a:noFill/>
          <a:ln>
            <a:noFill/>
          </a:ln>
        </p:spPr>
        <p:txBody>
          <a:bodyPr vert="horz" wrap="square" lIns="91440" tIns="45720" rIns="91440" bIns="45720" anchor="t" anchorCtr="0" compatLnSpc="1">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a:extLst>
              <a:ext uri="{FF2B5EF4-FFF2-40B4-BE49-F238E27FC236}">
                <a16:creationId xmlns:a16="http://schemas.microsoft.com/office/drawing/2014/main" id="{AF061ED3-BF8B-42B6-ACF0-05D6043CD7D3}"/>
              </a:ext>
            </a:extLst>
          </p:cNvPr>
          <p:cNvSpPr txBox="1">
            <a:spLocks noGrp="1"/>
          </p:cNvSpPr>
          <p:nvPr>
            <p:ph type="dt" sz="half" idx="2"/>
          </p:nvPr>
        </p:nvSpPr>
        <p:spPr>
          <a:xfrm>
            <a:off x="7821430" y="6238814"/>
            <a:ext cx="2753743" cy="323971"/>
          </a:xfrm>
          <a:prstGeom prst="rect">
            <a:avLst/>
          </a:prstGeom>
          <a:noFill/>
          <a:ln>
            <a:noFill/>
          </a:ln>
        </p:spPr>
        <p:txBody>
          <a:bodyPr vert="horz" wrap="square" lIns="91440" tIns="45720" rIns="91440" bIns="45720" anchor="ctr" anchorCtr="0" compatLnSpc="1">
            <a:noAutofit/>
          </a:bodyPr>
          <a:lstStyle>
            <a:lvl1pPr marL="0" marR="0" lvl="0" indent="0" algn="r" defTabSz="457200" rtl="0" fontAlgn="auto" hangingPunct="1">
              <a:lnSpc>
                <a:spcPct val="100000"/>
              </a:lnSpc>
              <a:spcBef>
                <a:spcPts val="0"/>
              </a:spcBef>
              <a:spcAft>
                <a:spcPts val="0"/>
              </a:spcAft>
              <a:buNone/>
              <a:tabLst/>
              <a:defRPr lang="en-US" sz="1050" b="0" i="0" u="none" strike="noStrike" kern="1200" cap="none" spc="0" baseline="0">
                <a:solidFill>
                  <a:srgbClr val="000000"/>
                </a:solidFill>
                <a:uFillTx/>
                <a:latin typeface="Gill Sans MT"/>
              </a:defRPr>
            </a:lvl1pPr>
          </a:lstStyle>
          <a:p>
            <a:pPr lvl="0"/>
            <a:fld id="{7293CDE7-5C0A-4B88-A7D0-6FE8CDE7CD72}" type="datetime1">
              <a:rPr lang="en-US"/>
              <a:pPr lvl="0"/>
              <a:t>6/3/2021</a:t>
            </a:fld>
            <a:endParaRPr lang="en-US"/>
          </a:p>
        </p:txBody>
      </p:sp>
      <p:sp>
        <p:nvSpPr>
          <p:cNvPr id="5" name="Footer Placeholder 4">
            <a:extLst>
              <a:ext uri="{FF2B5EF4-FFF2-40B4-BE49-F238E27FC236}">
                <a16:creationId xmlns:a16="http://schemas.microsoft.com/office/drawing/2014/main" id="{D4102529-E0A9-4295-80FA-747690FBE55B}"/>
              </a:ext>
            </a:extLst>
          </p:cNvPr>
          <p:cNvSpPr txBox="1">
            <a:spLocks noGrp="1"/>
          </p:cNvSpPr>
          <p:nvPr>
            <p:ph type="ftr" sz="quarter" idx="3"/>
          </p:nvPr>
        </p:nvSpPr>
        <p:spPr>
          <a:xfrm>
            <a:off x="1600200" y="6236207"/>
            <a:ext cx="5901190" cy="320040"/>
          </a:xfrm>
          <a:prstGeom prst="rect">
            <a:avLst/>
          </a:prstGeom>
          <a:noFill/>
          <a:ln>
            <a:noFill/>
          </a:ln>
        </p:spPr>
        <p:txBody>
          <a:bodyPr vert="horz" wrap="square" lIns="91440" tIns="45720" rIns="91440" bIns="45720" anchor="ctr" anchorCtr="0" compatLnSpc="1">
            <a:noAutofit/>
          </a:bodyPr>
          <a:lstStyle>
            <a:lvl1pPr marL="0" marR="0" lvl="0" indent="0" algn="l" defTabSz="457200" rtl="0" fontAlgn="auto" hangingPunct="1">
              <a:lnSpc>
                <a:spcPct val="100000"/>
              </a:lnSpc>
              <a:spcBef>
                <a:spcPts val="0"/>
              </a:spcBef>
              <a:spcAft>
                <a:spcPts val="0"/>
              </a:spcAft>
              <a:buNone/>
              <a:tabLst/>
              <a:defRPr lang="en-US" sz="1050" b="0" i="0" u="none" strike="noStrike" kern="1200" cap="none" spc="0" baseline="0">
                <a:solidFill>
                  <a:srgbClr val="000000"/>
                </a:solidFill>
                <a:uFillTx/>
                <a:latin typeface="Gill Sans MT"/>
              </a:defRPr>
            </a:lvl1pPr>
          </a:lstStyle>
          <a:p>
            <a:pPr lvl="0"/>
            <a:endParaRPr lang="en-US"/>
          </a:p>
        </p:txBody>
      </p:sp>
      <p:sp>
        <p:nvSpPr>
          <p:cNvPr id="6" name="Slide Number Placeholder 5">
            <a:extLst>
              <a:ext uri="{FF2B5EF4-FFF2-40B4-BE49-F238E27FC236}">
                <a16:creationId xmlns:a16="http://schemas.microsoft.com/office/drawing/2014/main" id="{BAC81F1C-5864-45E0-A043-8428A0C78643}"/>
              </a:ext>
            </a:extLst>
          </p:cNvPr>
          <p:cNvSpPr txBox="1">
            <a:spLocks noGrp="1"/>
          </p:cNvSpPr>
          <p:nvPr>
            <p:ph type="sldNum" sz="quarter" idx="4"/>
          </p:nvPr>
        </p:nvSpPr>
        <p:spPr>
          <a:xfrm>
            <a:off x="10758921" y="6217920"/>
            <a:ext cx="365760" cy="365760"/>
          </a:xfrm>
          <a:prstGeom prst="rect">
            <a:avLst/>
          </a:prstGeom>
          <a:solidFill>
            <a:srgbClr val="1D1D1D">
              <a:alpha val="70000"/>
            </a:srgbClr>
          </a:solidFill>
          <a:ln>
            <a:noFill/>
          </a:ln>
        </p:spPr>
        <p:txBody>
          <a:bodyPr vert="horz" wrap="square" lIns="18288" tIns="45720" rIns="18288" bIns="45720" anchor="ctr" anchorCtr="1" compatLnSpc="1">
            <a:noAutofit/>
          </a:bodyPr>
          <a:lstStyle>
            <a:lvl1pPr marL="0" marR="0" lvl="0" indent="0" algn="ctr" defTabSz="457200" rtl="0" fontAlgn="auto" hangingPunct="1">
              <a:lnSpc>
                <a:spcPct val="100000"/>
              </a:lnSpc>
              <a:spcBef>
                <a:spcPts val="0"/>
              </a:spcBef>
              <a:spcAft>
                <a:spcPts val="0"/>
              </a:spcAft>
              <a:buNone/>
              <a:tabLst/>
              <a:defRPr lang="en-US" sz="1100" b="0" i="0" u="none" strike="noStrike" kern="1200" cap="none" spc="0" baseline="0">
                <a:solidFill>
                  <a:srgbClr val="FFFFFF"/>
                </a:solidFill>
                <a:uFillTx/>
                <a:latin typeface="Gill Sans MT"/>
              </a:defRPr>
            </a:lvl1pPr>
          </a:lstStyle>
          <a:p>
            <a:pPr lvl="0"/>
            <a:fld id="{653E7120-3E87-4A0D-8CE7-C0D5A0AD529B}" type="slidenum">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marL="0" marR="0" lvl="0" indent="0" algn="ctr" defTabSz="914400" rtl="0" fontAlgn="auto" hangingPunct="1">
        <a:lnSpc>
          <a:spcPct val="90000"/>
        </a:lnSpc>
        <a:spcBef>
          <a:spcPts val="0"/>
        </a:spcBef>
        <a:spcAft>
          <a:spcPts val="0"/>
        </a:spcAft>
        <a:buNone/>
        <a:tabLst/>
        <a:defRPr lang="fr-FR" sz="2800" b="0" i="0" u="none" strike="noStrike" kern="1200" cap="all" spc="200" baseline="0">
          <a:solidFill>
            <a:srgbClr val="262626"/>
          </a:solidFill>
          <a:uFillTx/>
          <a:latin typeface="Gill Sans MT"/>
        </a:defRPr>
      </a:lvl1pPr>
    </p:titleStyle>
    <p:bodyStyle>
      <a:lvl1pPr marL="228600" marR="0" lvl="0"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800" b="0" i="0" u="none" strike="noStrike" kern="1200" cap="none" spc="0" baseline="0">
          <a:solidFill>
            <a:srgbClr val="262626"/>
          </a:solidFill>
          <a:uFillTx/>
          <a:latin typeface="Gill Sans MT"/>
        </a:defRPr>
      </a:lvl1pPr>
      <a:lvl2pPr marL="457200" marR="0" lvl="1"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2pPr>
      <a:lvl3pPr marL="685800" marR="0" lvl="2"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3pPr>
      <a:lvl4pPr marL="914400" marR="0" lvl="3"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4pPr>
      <a:lvl5pPr marL="1143000" marR="0" lvl="4"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jpeg"/><Relationship Id="rId11" Type="http://schemas.openxmlformats.org/officeDocument/2006/relationships/image" Target="../media/image10.sv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3.jpeg"/><Relationship Id="rId9" Type="http://schemas.openxmlformats.org/officeDocument/2006/relationships/image" Target="../media/image8.sv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8DC9BAA-DF37-4F0D-B359-866E53ED5CCC}"/>
              </a:ext>
            </a:extLst>
          </p:cNvPr>
          <p:cNvSpPr txBox="1">
            <a:spLocks noGrp="1"/>
          </p:cNvSpPr>
          <p:nvPr>
            <p:ph type="ctrTitle"/>
          </p:nvPr>
        </p:nvSpPr>
        <p:spPr>
          <a:xfrm>
            <a:off x="1600200" y="1312538"/>
            <a:ext cx="8991596" cy="2116462"/>
          </a:xfrm>
          <a:noFill/>
          <a:ln>
            <a:solidFill>
              <a:schemeClr val="bg1"/>
            </a:solidFill>
          </a:ln>
        </p:spPr>
        <p:txBody>
          <a:bodyPr>
            <a:normAutofit fontScale="90000"/>
          </a:bodyPr>
          <a:lstStyle/>
          <a:p>
            <a:r>
              <a:rPr lang="en-US" sz="4000" b="1" dirty="0">
                <a:solidFill>
                  <a:schemeClr val="bg1"/>
                </a:solidFill>
                <a:latin typeface="Gill Sans MT" panose="020B0502020104020203" pitchFamily="34" charset="0"/>
              </a:rPr>
              <a:t>PROJECT PRESENTATION</a:t>
            </a:r>
            <a:br>
              <a:rPr lang="en-US" sz="4000" b="1" dirty="0">
                <a:solidFill>
                  <a:schemeClr val="bg1"/>
                </a:solidFill>
                <a:latin typeface="Gill Sans MT" panose="020B0502020104020203" pitchFamily="34" charset="0"/>
              </a:rPr>
            </a:br>
            <a:r>
              <a:rPr lang="en-US" sz="2200" b="1" dirty="0">
                <a:solidFill>
                  <a:schemeClr val="bg1"/>
                </a:solidFill>
                <a:latin typeface="Gill Sans MT" panose="020B0502020104020203" pitchFamily="34" charset="0"/>
              </a:rPr>
              <a:t> </a:t>
            </a:r>
            <a:br>
              <a:rPr lang="en-US" sz="4000" b="1" dirty="0">
                <a:solidFill>
                  <a:schemeClr val="bg1"/>
                </a:solidFill>
                <a:latin typeface="Gill Sans MT" panose="020B0502020104020203" pitchFamily="34" charset="0"/>
              </a:rPr>
            </a:br>
            <a:r>
              <a:rPr lang="fr-FR" sz="3600" dirty="0">
                <a:solidFill>
                  <a:schemeClr val="bg1"/>
                </a:solidFill>
                <a:latin typeface="Gill Sans MT" panose="020B0502020104020203" pitchFamily="34" charset="0"/>
              </a:rPr>
              <a:t>IMAGE ANALYSIS AND PATTERN RECOGNITION</a:t>
            </a:r>
            <a:endParaRPr lang="fr-FR" dirty="0">
              <a:solidFill>
                <a:schemeClr val="bg1"/>
              </a:solidFill>
              <a:latin typeface="Gill Sans MT" panose="020B0502020104020203" pitchFamily="34" charset="0"/>
            </a:endParaRPr>
          </a:p>
        </p:txBody>
      </p:sp>
      <p:sp>
        <p:nvSpPr>
          <p:cNvPr id="3" name="Sous-titre 2">
            <a:extLst>
              <a:ext uri="{FF2B5EF4-FFF2-40B4-BE49-F238E27FC236}">
                <a16:creationId xmlns:a16="http://schemas.microsoft.com/office/drawing/2014/main" id="{F6FEA5A4-8B41-410C-B7D9-E5EC33EEF586}"/>
              </a:ext>
            </a:extLst>
          </p:cNvPr>
          <p:cNvSpPr txBox="1">
            <a:spLocks noGrp="1"/>
          </p:cNvSpPr>
          <p:nvPr>
            <p:ph type="subTitle" idx="1"/>
          </p:nvPr>
        </p:nvSpPr>
        <p:spPr>
          <a:xfrm>
            <a:off x="1600200" y="3429000"/>
            <a:ext cx="8991596" cy="1573536"/>
          </a:xfrm>
        </p:spPr>
        <p:txBody>
          <a:bodyPr/>
          <a:lstStyle/>
          <a:p>
            <a:pPr lvl="0">
              <a:lnSpc>
                <a:spcPct val="80000"/>
              </a:lnSpc>
            </a:pPr>
            <a:endParaRPr lang="fr-FR" sz="1600" dirty="0">
              <a:solidFill>
                <a:schemeClr val="bg1"/>
              </a:solidFill>
            </a:endParaRPr>
          </a:p>
          <a:p>
            <a:pPr lvl="0">
              <a:lnSpc>
                <a:spcPct val="80000"/>
              </a:lnSpc>
            </a:pPr>
            <a:endParaRPr lang="fr-FR" sz="1600" dirty="0">
              <a:solidFill>
                <a:schemeClr val="bg1"/>
              </a:solidFill>
            </a:endParaRPr>
          </a:p>
          <a:p>
            <a:pPr lvl="0">
              <a:lnSpc>
                <a:spcPct val="80000"/>
              </a:lnSpc>
            </a:pPr>
            <a:r>
              <a:rPr lang="fr-FR" sz="1600" dirty="0">
                <a:solidFill>
                  <a:schemeClr val="bg1"/>
                </a:solidFill>
              </a:rPr>
              <a:t>Charles Berger,  Andrea Oliveri, Michael Chan – 04.06.2021</a:t>
            </a:r>
          </a:p>
          <a:p>
            <a:pPr lvl="0">
              <a:lnSpc>
                <a:spcPct val="80000"/>
              </a:lnSpc>
            </a:pPr>
            <a:endParaRPr lang="fr-FR" sz="1600" dirty="0">
              <a:solidFill>
                <a:schemeClr val="bg1"/>
              </a:solidFill>
            </a:endParaRPr>
          </a:p>
        </p:txBody>
      </p:sp>
      <p:pic>
        <p:nvPicPr>
          <p:cNvPr id="4" name="Picture 2" descr="Ãcole polytechnique fÃ©dÃ©rale de Lausanne â Wikipedia">
            <a:extLst>
              <a:ext uri="{FF2B5EF4-FFF2-40B4-BE49-F238E27FC236}">
                <a16:creationId xmlns:a16="http://schemas.microsoft.com/office/drawing/2014/main" id="{685ED59A-36B7-4950-A76B-ACCADBC94659}"/>
              </a:ext>
            </a:extLst>
          </p:cNvPr>
          <p:cNvPicPr>
            <a:picLocks noChangeAspect="1"/>
          </p:cNvPicPr>
          <p:nvPr/>
        </p:nvPicPr>
        <p:blipFill>
          <a:blip r:embed="rId3"/>
          <a:srcRect/>
          <a:stretch>
            <a:fillRect/>
          </a:stretch>
        </p:blipFill>
        <p:spPr>
          <a:xfrm>
            <a:off x="1600200" y="5545462"/>
            <a:ext cx="2225137" cy="647148"/>
          </a:xfrm>
          <a:prstGeom prst="rect">
            <a:avLst/>
          </a:prstGeom>
          <a:noFill/>
          <a:ln cap="flat">
            <a:noFill/>
          </a:ln>
        </p:spPr>
      </p:pic>
      <p:pic>
        <p:nvPicPr>
          <p:cNvPr id="6" name="Immagine 5">
            <a:extLst>
              <a:ext uri="{FF2B5EF4-FFF2-40B4-BE49-F238E27FC236}">
                <a16:creationId xmlns:a16="http://schemas.microsoft.com/office/drawing/2014/main" id="{FB439696-350B-481B-9AD4-EC84E09A27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33661" y="5266580"/>
            <a:ext cx="1658135" cy="1204911"/>
          </a:xfrm>
          <a:prstGeom prst="rect">
            <a:avLst/>
          </a:prstGeom>
          <a:effectLst>
            <a:outerShdw blurRad="50800" dist="38100" dir="2700000" algn="tl" rotWithShape="0">
              <a:schemeClr val="bg1">
                <a:alpha val="50000"/>
              </a:scheme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IMPROVEMENTS</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9</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ADDITIONAL</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sp>
        <p:nvSpPr>
          <p:cNvPr id="73" name="Espace réservé du contenu 2">
            <a:extLst>
              <a:ext uri="{FF2B5EF4-FFF2-40B4-BE49-F238E27FC236}">
                <a16:creationId xmlns:a16="http://schemas.microsoft.com/office/drawing/2014/main" id="{51BDAF8E-2403-4C3C-96C1-89F40A95F516}"/>
              </a:ext>
            </a:extLst>
          </p:cNvPr>
          <p:cNvSpPr txBox="1">
            <a:spLocks noGrp="1"/>
          </p:cNvSpPr>
          <p:nvPr>
            <p:ph idx="1"/>
          </p:nvPr>
        </p:nvSpPr>
        <p:spPr>
          <a:xfrm>
            <a:off x="-14074" y="2328421"/>
            <a:ext cx="12206073" cy="3695307"/>
          </a:xfrm>
        </p:spPr>
        <p:txBody>
          <a:bodyPr>
            <a:normAutofit/>
          </a:bodyPr>
          <a:lstStyle/>
          <a:p>
            <a:pPr marL="571500" lvl="1" indent="-342900">
              <a:lnSpc>
                <a:spcPct val="110000"/>
              </a:lnSpc>
              <a:buFont typeface="Calibri Light"/>
              <a:buAutoNum type="arabicPeriod"/>
            </a:pPr>
            <a:r>
              <a:rPr lang="en-US" dirty="0">
                <a:solidFill>
                  <a:schemeClr val="bg1"/>
                </a:solidFill>
              </a:rPr>
              <a:t>Make two different classifiers for the suits: one for the red-colored ones and one for the black-colored ones</a:t>
            </a:r>
          </a:p>
          <a:p>
            <a:pPr marL="571500" lvl="1" indent="-342900">
              <a:lnSpc>
                <a:spcPct val="110000"/>
              </a:lnSpc>
              <a:buFont typeface="Calibri Light"/>
              <a:buAutoNum type="arabicPeriod"/>
            </a:pPr>
            <a:r>
              <a:rPr lang="en-US" dirty="0">
                <a:solidFill>
                  <a:schemeClr val="bg1"/>
                </a:solidFill>
              </a:rPr>
              <a:t>Voting or Bagging Classifier using Linear SVM to predict Suits</a:t>
            </a:r>
          </a:p>
          <a:p>
            <a:pPr marL="571500" lvl="1" indent="-342900">
              <a:lnSpc>
                <a:spcPct val="110000"/>
              </a:lnSpc>
              <a:buFont typeface="Calibri Light"/>
              <a:buAutoNum type="arabicPeriod"/>
            </a:pPr>
            <a:r>
              <a:rPr lang="en-US" dirty="0">
                <a:solidFill>
                  <a:schemeClr val="bg1"/>
                </a:solidFill>
              </a:rPr>
              <a:t>Dealer is associated to player based on distance between the circle and the center of the image edges, whereas we could have used the distance from the center of each player’s card instead</a:t>
            </a:r>
          </a:p>
          <a:p>
            <a:pPr marL="571500" lvl="1" indent="-342900">
              <a:lnSpc>
                <a:spcPct val="110000"/>
              </a:lnSpc>
              <a:buFont typeface="Calibri Light"/>
              <a:buAutoNum type="arabicPeriod"/>
            </a:pPr>
            <a:r>
              <a:rPr lang="en-US" dirty="0">
                <a:solidFill>
                  <a:schemeClr val="bg1"/>
                </a:solidFill>
              </a:rPr>
              <a:t>The extraction step is too specific (we try to isolate suits and figure properly before even predicting).  This causes a lot of parameters to be fine-tuned manually.  An alternative could have been something which predicts on the whole image and keeps only the most probable predictions, for instance using a Fully Convolutional Network</a:t>
            </a:r>
          </a:p>
          <a:p>
            <a:pPr marL="571500" lvl="1" indent="-342900">
              <a:lnSpc>
                <a:spcPct val="110000"/>
              </a:lnSpc>
              <a:buFont typeface="Calibri Light"/>
              <a:buAutoNum type="arabicPeriod"/>
            </a:pPr>
            <a:r>
              <a:rPr lang="en-US" dirty="0">
                <a:solidFill>
                  <a:schemeClr val="bg1"/>
                </a:solidFill>
              </a:rPr>
              <a:t>Making a red/black mask for suits and figures is subject to changes in brightness and sometimes leads to uncomplete shapes as well as false positives.  An alternative could be computing the edges and flood-filling</a:t>
            </a:r>
          </a:p>
        </p:txBody>
      </p:sp>
    </p:spTree>
    <p:extLst>
      <p:ext uri="{BB962C8B-B14F-4D97-AF65-F5344CB8AC3E}">
        <p14:creationId xmlns:p14="http://schemas.microsoft.com/office/powerpoint/2010/main" val="1116578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2">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C4620B-35DC-4BF6-B71B-82335FD469AF}"/>
              </a:ext>
            </a:extLst>
          </p:cNvPr>
          <p:cNvSpPr txBox="1">
            <a:spLocks noGrp="1"/>
          </p:cNvSpPr>
          <p:nvPr>
            <p:ph type="title"/>
          </p:nvPr>
        </p:nvSpPr>
        <p:spPr>
          <a:noFill/>
          <a:ln>
            <a:solidFill>
              <a:schemeClr val="bg1"/>
            </a:solidFill>
          </a:ln>
        </p:spPr>
        <p:txBody>
          <a:bodyPr/>
          <a:lstStyle/>
          <a:p>
            <a:pPr lvl="0"/>
            <a:r>
              <a:rPr lang="fr-FR" dirty="0">
                <a:solidFill>
                  <a:schemeClr val="bg1"/>
                </a:solidFill>
              </a:rPr>
              <a:t>SUMMARY</a:t>
            </a:r>
          </a:p>
        </p:txBody>
      </p:sp>
      <p:sp>
        <p:nvSpPr>
          <p:cNvPr id="3" name="Espace réservé du contenu 2">
            <a:extLst>
              <a:ext uri="{FF2B5EF4-FFF2-40B4-BE49-F238E27FC236}">
                <a16:creationId xmlns:a16="http://schemas.microsoft.com/office/drawing/2014/main" id="{1A54C8A9-F755-4239-AD5D-F071C1F56886}"/>
              </a:ext>
            </a:extLst>
          </p:cNvPr>
          <p:cNvSpPr txBox="1">
            <a:spLocks noGrp="1"/>
          </p:cNvSpPr>
          <p:nvPr>
            <p:ph idx="1"/>
          </p:nvPr>
        </p:nvSpPr>
        <p:spPr>
          <a:xfrm>
            <a:off x="2231136" y="2638044"/>
            <a:ext cx="7729724" cy="3062365"/>
          </a:xfrm>
          <a:noFill/>
          <a:ln w="25402">
            <a:solidFill>
              <a:schemeClr val="bg1"/>
            </a:solidFill>
            <a:prstDash val="solid"/>
          </a:ln>
        </p:spPr>
        <p:txBody>
          <a:bodyPr anchor="ctr"/>
          <a:lstStyle/>
          <a:p>
            <a:pPr marL="628650" lvl="1" indent="-400050">
              <a:buAutoNum type="romanUcParenR"/>
            </a:pPr>
            <a:r>
              <a:rPr lang="fr-FR" sz="2000" dirty="0">
                <a:solidFill>
                  <a:schemeClr val="bg1"/>
                </a:solidFill>
                <a:latin typeface="Gadugi" pitchFamily="34"/>
              </a:rPr>
              <a:t>PIPELINE OF OUR PROCESSING</a:t>
            </a:r>
          </a:p>
          <a:p>
            <a:pPr marL="628650" lvl="1" indent="-400050">
              <a:buAutoNum type="romanUcParenR"/>
            </a:pPr>
            <a:r>
              <a:rPr lang="fr-FR" sz="2000" dirty="0">
                <a:solidFill>
                  <a:schemeClr val="bg1"/>
                </a:solidFill>
                <a:latin typeface="Gadugi" pitchFamily="34"/>
              </a:rPr>
              <a:t>EXTRACTION OF THE FIGURES AND SUITS</a:t>
            </a:r>
          </a:p>
          <a:p>
            <a:pPr marL="628650" lvl="1" indent="-400050">
              <a:buFont typeface="Gill Sans MT"/>
              <a:buAutoNum type="romanUcParenR"/>
            </a:pPr>
            <a:r>
              <a:rPr lang="en-GB" sz="2000" dirty="0">
                <a:solidFill>
                  <a:schemeClr val="bg1"/>
                </a:solidFill>
                <a:latin typeface="Gadugi" pitchFamily="34"/>
              </a:rPr>
              <a:t>TRAINING OF LINEAR SVM WITH FOURIER DESCRIPTOR</a:t>
            </a:r>
          </a:p>
          <a:p>
            <a:pPr marL="628650" lvl="1" indent="-400050">
              <a:buFont typeface="Gill Sans MT"/>
              <a:buAutoNum type="romanUcParenR"/>
            </a:pPr>
            <a:r>
              <a:rPr lang="fr-FR" sz="2000" dirty="0">
                <a:solidFill>
                  <a:schemeClr val="bg1"/>
                </a:solidFill>
                <a:latin typeface="Gadugi" pitchFamily="34"/>
              </a:rPr>
              <a:t>TRAINING OF CONVOLUTIONAL NETWORK</a:t>
            </a:r>
          </a:p>
        </p:txBody>
      </p:sp>
      <p:sp>
        <p:nvSpPr>
          <p:cNvPr id="4" name="ZoneTexte 3">
            <a:extLst>
              <a:ext uri="{FF2B5EF4-FFF2-40B4-BE49-F238E27FC236}">
                <a16:creationId xmlns:a16="http://schemas.microsoft.com/office/drawing/2014/main" id="{15E2C76D-1923-456C-8719-7C91AAD37D6F}"/>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i="0" u="none" strike="noStrike" kern="1200" cap="none" spc="0" baseline="0" dirty="0">
                <a:solidFill>
                  <a:schemeClr val="bg1"/>
                </a:solidFill>
                <a:uFillTx/>
                <a:latin typeface="Gill Sans MT"/>
              </a:rPr>
              <a:t>1</a:t>
            </a:r>
          </a:p>
        </p:txBody>
      </p:sp>
      <p:pic>
        <p:nvPicPr>
          <p:cNvPr id="5" name="Picture 2" descr="Ãcole polytechnique fÃ©dÃ©rale de Lausanne â Wikipedia">
            <a:extLst>
              <a:ext uri="{FF2B5EF4-FFF2-40B4-BE49-F238E27FC236}">
                <a16:creationId xmlns:a16="http://schemas.microsoft.com/office/drawing/2014/main" id="{3B0E91D3-0AF9-4E2D-94F6-C26C4712EE93}"/>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ZoneTexte 6">
            <a:extLst>
              <a:ext uri="{FF2B5EF4-FFF2-40B4-BE49-F238E27FC236}">
                <a16:creationId xmlns:a16="http://schemas.microsoft.com/office/drawing/2014/main" id="{F8B407B3-FB9B-4924-93CF-CD5A9C5B5C3A}"/>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PIPELINE OF OUR PROCESSING</a:t>
            </a:r>
            <a:endParaRPr lang="fr-FR" sz="1500" dirty="0">
              <a:solidFill>
                <a:schemeClr val="bg1"/>
              </a:solidFill>
            </a:endParaRP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2</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1200" cap="none" spc="0" baseline="0" dirty="0">
                <a:solidFill>
                  <a:srgbClr val="FFFFFF"/>
                </a:solidFill>
                <a:uFillTx/>
                <a:latin typeface="Gill Sans MT" pitchFamily="34"/>
              </a:rPr>
              <a:t>INTRODUCTION</a:t>
            </a: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grpSp>
        <p:nvGrpSpPr>
          <p:cNvPr id="5" name="Gruppo 4">
            <a:extLst>
              <a:ext uri="{FF2B5EF4-FFF2-40B4-BE49-F238E27FC236}">
                <a16:creationId xmlns:a16="http://schemas.microsoft.com/office/drawing/2014/main" id="{1DA198AE-3106-4E41-87E1-F6CF01802F2B}"/>
              </a:ext>
            </a:extLst>
          </p:cNvPr>
          <p:cNvGrpSpPr/>
          <p:nvPr/>
        </p:nvGrpSpPr>
        <p:grpSpPr>
          <a:xfrm>
            <a:off x="860506" y="2535397"/>
            <a:ext cx="10470987" cy="3193731"/>
            <a:chOff x="1236052" y="2535397"/>
            <a:chExt cx="10470987" cy="3193731"/>
          </a:xfrm>
        </p:grpSpPr>
        <p:sp>
          <p:nvSpPr>
            <p:cNvPr id="8" name="Ellipse 13">
              <a:extLst>
                <a:ext uri="{FF2B5EF4-FFF2-40B4-BE49-F238E27FC236}">
                  <a16:creationId xmlns:a16="http://schemas.microsoft.com/office/drawing/2014/main" id="{C80D04E8-E6D8-4215-A73C-11A3673F1DB1}"/>
                </a:ext>
              </a:extLst>
            </p:cNvPr>
            <p:cNvSpPr/>
            <p:nvPr/>
          </p:nvSpPr>
          <p:spPr>
            <a:xfrm>
              <a:off x="3049000" y="3801794"/>
              <a:ext cx="1597902" cy="730588"/>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 2700000 f2 0"/>
                <a:gd name="f15" fmla="*/ f9 f1 1"/>
                <a:gd name="f16" fmla="*/ f10 f1 1"/>
                <a:gd name="f17" fmla="?: f11 f4 1"/>
                <a:gd name="f18" fmla="?: f12 f5 1"/>
                <a:gd name="f19" fmla="?: f13 f6 1"/>
                <a:gd name="f20" fmla="+- f14 0 f2"/>
                <a:gd name="f21" fmla="*/ f15 1 f3"/>
                <a:gd name="f22" fmla="*/ f16 1 f3"/>
                <a:gd name="f23" fmla="*/ f17 1 21600"/>
                <a:gd name="f24" fmla="*/ f18 1 21600"/>
                <a:gd name="f25" fmla="*/ 21600 f17 1"/>
                <a:gd name="f26" fmla="*/ 21600 f18 1"/>
                <a:gd name="f27" fmla="+- f20 f2 0"/>
                <a:gd name="f28" fmla="+- f21 0 f2"/>
                <a:gd name="f29" fmla="+- f22 0 f2"/>
                <a:gd name="f30" fmla="min f24 f23"/>
                <a:gd name="f31" fmla="*/ f25 1 f19"/>
                <a:gd name="f32" fmla="*/ f26 1 f19"/>
                <a:gd name="f33" fmla="*/ f27 f8 1"/>
                <a:gd name="f34" fmla="val f31"/>
                <a:gd name="f35" fmla="val f32"/>
                <a:gd name="f36" fmla="*/ f33 1 f1"/>
                <a:gd name="f37" fmla="*/ f7 f30 1"/>
                <a:gd name="f38" fmla="+- f35 0 f7"/>
                <a:gd name="f39" fmla="+- f34 0 f7"/>
                <a:gd name="f40" fmla="+- 0 0 f36"/>
                <a:gd name="f41" fmla="*/ f38 1 2"/>
                <a:gd name="f42" fmla="*/ f39 1 2"/>
                <a:gd name="f43" fmla="+- 0 0 f40"/>
                <a:gd name="f44" fmla="+- f7 f41 0"/>
                <a:gd name="f45" fmla="+- f7 f42 0"/>
                <a:gd name="f46" fmla="*/ f43 f1 1"/>
                <a:gd name="f47" fmla="*/ f42 f30 1"/>
                <a:gd name="f48" fmla="*/ f41 f30 1"/>
                <a:gd name="f49" fmla="*/ f46 1 f8"/>
                <a:gd name="f50" fmla="*/ f44 f30 1"/>
                <a:gd name="f51" fmla="+- f49 0 f2"/>
                <a:gd name="f52" fmla="cos 1 f51"/>
                <a:gd name="f53" fmla="sin 1 f51"/>
                <a:gd name="f54" fmla="+- 0 0 f52"/>
                <a:gd name="f55" fmla="+- 0 0 f53"/>
                <a:gd name="f56" fmla="+- 0 0 f54"/>
                <a:gd name="f57" fmla="+- 0 0 f55"/>
                <a:gd name="f58" fmla="val f56"/>
                <a:gd name="f59" fmla="val f57"/>
                <a:gd name="f60" fmla="*/ f58 f42 1"/>
                <a:gd name="f61" fmla="*/ f59 f41 1"/>
                <a:gd name="f62" fmla="+- f45 0 f60"/>
                <a:gd name="f63" fmla="+- f45 f60 0"/>
                <a:gd name="f64" fmla="+- f44 0 f61"/>
                <a:gd name="f65" fmla="+- f44 f61 0"/>
                <a:gd name="f66" fmla="*/ f62 f30 1"/>
                <a:gd name="f67" fmla="*/ f64 f30 1"/>
                <a:gd name="f68" fmla="*/ f63 f30 1"/>
                <a:gd name="f69" fmla="*/ f65 f30 1"/>
              </a:gdLst>
              <a:ahLst/>
              <a:cxnLst>
                <a:cxn ang="3cd4">
                  <a:pos x="hc" y="t"/>
                </a:cxn>
                <a:cxn ang="0">
                  <a:pos x="r" y="vc"/>
                </a:cxn>
                <a:cxn ang="cd4">
                  <a:pos x="hc" y="b"/>
                </a:cxn>
                <a:cxn ang="cd2">
                  <a:pos x="l" y="vc"/>
                </a:cxn>
                <a:cxn ang="f28">
                  <a:pos x="f66" y="f67"/>
                </a:cxn>
                <a:cxn ang="f29">
                  <a:pos x="f66" y="f69"/>
                </a:cxn>
                <a:cxn ang="f29">
                  <a:pos x="f68" y="f69"/>
                </a:cxn>
                <a:cxn ang="f28">
                  <a:pos x="f68" y="f67"/>
                </a:cxn>
              </a:cxnLst>
              <a:rect l="f66" t="f67" r="f68" b="f69"/>
              <a:pathLst>
                <a:path>
                  <a:moveTo>
                    <a:pt x="f37" y="f50"/>
                  </a:moveTo>
                  <a:arcTo wR="f47" hR="f48" stAng="f1" swAng="f0"/>
                  <a:close/>
                </a:path>
              </a:pathLst>
            </a:custGeom>
            <a:noFill/>
            <a:ln w="19050" cap="flat">
              <a:solidFill>
                <a:schemeClr val="bg1"/>
              </a:solid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a:solidFill>
                    <a:schemeClr val="bg1"/>
                  </a:solidFill>
                  <a:uFillTx/>
                  <a:latin typeface="Calibri"/>
                </a:rPr>
                <a:t>Extraction</a:t>
              </a:r>
            </a:p>
          </p:txBody>
        </p:sp>
        <p:cxnSp>
          <p:nvCxnSpPr>
            <p:cNvPr id="9" name="Connecteur droit avec flèche 16">
              <a:extLst>
                <a:ext uri="{FF2B5EF4-FFF2-40B4-BE49-F238E27FC236}">
                  <a16:creationId xmlns:a16="http://schemas.microsoft.com/office/drawing/2014/main" id="{8965ABEE-CDCD-4992-9BB3-CC62B6E78D19}"/>
                </a:ext>
              </a:extLst>
            </p:cNvPr>
            <p:cNvCxnSpPr>
              <a:cxnSpLocks/>
              <a:stCxn id="29" idx="3"/>
              <a:endCxn id="8" idx="3"/>
            </p:cNvCxnSpPr>
            <p:nvPr/>
          </p:nvCxnSpPr>
          <p:spPr>
            <a:xfrm flipV="1">
              <a:off x="2685598" y="4167088"/>
              <a:ext cx="363402" cy="3953"/>
            </a:xfrm>
            <a:prstGeom prst="straightConnector1">
              <a:avLst/>
            </a:prstGeom>
            <a:noFill/>
            <a:ln w="28575" cap="flat">
              <a:solidFill>
                <a:schemeClr val="bg1"/>
              </a:solidFill>
              <a:prstDash val="solid"/>
              <a:miter/>
              <a:tailEnd type="arrow"/>
            </a:ln>
          </p:spPr>
        </p:cxnSp>
        <p:sp>
          <p:nvSpPr>
            <p:cNvPr id="13" name="Ellipse 32">
              <a:extLst>
                <a:ext uri="{FF2B5EF4-FFF2-40B4-BE49-F238E27FC236}">
                  <a16:creationId xmlns:a16="http://schemas.microsoft.com/office/drawing/2014/main" id="{DF95E587-D78B-4661-8296-4BC9F41C5FC3}"/>
                </a:ext>
              </a:extLst>
            </p:cNvPr>
            <p:cNvSpPr/>
            <p:nvPr/>
          </p:nvSpPr>
          <p:spPr>
            <a:xfrm>
              <a:off x="6057870" y="4944174"/>
              <a:ext cx="2773487" cy="730586"/>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 2700000 f2 0"/>
                <a:gd name="f15" fmla="*/ f9 f1 1"/>
                <a:gd name="f16" fmla="*/ f10 f1 1"/>
                <a:gd name="f17" fmla="?: f11 f4 1"/>
                <a:gd name="f18" fmla="?: f12 f5 1"/>
                <a:gd name="f19" fmla="?: f13 f6 1"/>
                <a:gd name="f20" fmla="+- f14 0 f2"/>
                <a:gd name="f21" fmla="*/ f15 1 f3"/>
                <a:gd name="f22" fmla="*/ f16 1 f3"/>
                <a:gd name="f23" fmla="*/ f17 1 21600"/>
                <a:gd name="f24" fmla="*/ f18 1 21600"/>
                <a:gd name="f25" fmla="*/ 21600 f17 1"/>
                <a:gd name="f26" fmla="*/ 21600 f18 1"/>
                <a:gd name="f27" fmla="+- f20 f2 0"/>
                <a:gd name="f28" fmla="+- f21 0 f2"/>
                <a:gd name="f29" fmla="+- f22 0 f2"/>
                <a:gd name="f30" fmla="min f24 f23"/>
                <a:gd name="f31" fmla="*/ f25 1 f19"/>
                <a:gd name="f32" fmla="*/ f26 1 f19"/>
                <a:gd name="f33" fmla="*/ f27 f8 1"/>
                <a:gd name="f34" fmla="val f31"/>
                <a:gd name="f35" fmla="val f32"/>
                <a:gd name="f36" fmla="*/ f33 1 f1"/>
                <a:gd name="f37" fmla="*/ f7 f30 1"/>
                <a:gd name="f38" fmla="+- f35 0 f7"/>
                <a:gd name="f39" fmla="+- f34 0 f7"/>
                <a:gd name="f40" fmla="+- 0 0 f36"/>
                <a:gd name="f41" fmla="*/ f38 1 2"/>
                <a:gd name="f42" fmla="*/ f39 1 2"/>
                <a:gd name="f43" fmla="+- 0 0 f40"/>
                <a:gd name="f44" fmla="+- f7 f41 0"/>
                <a:gd name="f45" fmla="+- f7 f42 0"/>
                <a:gd name="f46" fmla="*/ f43 f1 1"/>
                <a:gd name="f47" fmla="*/ f42 f30 1"/>
                <a:gd name="f48" fmla="*/ f41 f30 1"/>
                <a:gd name="f49" fmla="*/ f46 1 f8"/>
                <a:gd name="f50" fmla="*/ f44 f30 1"/>
                <a:gd name="f51" fmla="+- f49 0 f2"/>
                <a:gd name="f52" fmla="cos 1 f51"/>
                <a:gd name="f53" fmla="sin 1 f51"/>
                <a:gd name="f54" fmla="+- 0 0 f52"/>
                <a:gd name="f55" fmla="+- 0 0 f53"/>
                <a:gd name="f56" fmla="+- 0 0 f54"/>
                <a:gd name="f57" fmla="+- 0 0 f55"/>
                <a:gd name="f58" fmla="val f56"/>
                <a:gd name="f59" fmla="val f57"/>
                <a:gd name="f60" fmla="*/ f58 f42 1"/>
                <a:gd name="f61" fmla="*/ f59 f41 1"/>
                <a:gd name="f62" fmla="+- f45 0 f60"/>
                <a:gd name="f63" fmla="+- f45 f60 0"/>
                <a:gd name="f64" fmla="+- f44 0 f61"/>
                <a:gd name="f65" fmla="+- f44 f61 0"/>
                <a:gd name="f66" fmla="*/ f62 f30 1"/>
                <a:gd name="f67" fmla="*/ f64 f30 1"/>
                <a:gd name="f68" fmla="*/ f63 f30 1"/>
                <a:gd name="f69" fmla="*/ f65 f30 1"/>
              </a:gdLst>
              <a:ahLst/>
              <a:cxnLst>
                <a:cxn ang="3cd4">
                  <a:pos x="hc" y="t"/>
                </a:cxn>
                <a:cxn ang="0">
                  <a:pos x="r" y="vc"/>
                </a:cxn>
                <a:cxn ang="cd4">
                  <a:pos x="hc" y="b"/>
                </a:cxn>
                <a:cxn ang="cd2">
                  <a:pos x="l" y="vc"/>
                </a:cxn>
                <a:cxn ang="f28">
                  <a:pos x="f66" y="f67"/>
                </a:cxn>
                <a:cxn ang="f29">
                  <a:pos x="f66" y="f69"/>
                </a:cxn>
                <a:cxn ang="f29">
                  <a:pos x="f68" y="f69"/>
                </a:cxn>
                <a:cxn ang="f28">
                  <a:pos x="f68" y="f67"/>
                </a:cxn>
              </a:cxnLst>
              <a:rect l="f66" t="f67" r="f68" b="f69"/>
              <a:pathLst>
                <a:path>
                  <a:moveTo>
                    <a:pt x="f37" y="f50"/>
                  </a:moveTo>
                  <a:arcTo wR="f47" hR="f48" stAng="f1" swAng="f0"/>
                  <a:close/>
                </a:path>
              </a:pathLst>
            </a:custGeom>
            <a:noFill/>
            <a:ln w="19050" cap="flat">
              <a:solidFill>
                <a:schemeClr val="bg1"/>
              </a:solid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0" cap="none" spc="0" baseline="0" dirty="0" err="1">
                  <a:solidFill>
                    <a:schemeClr val="bg1"/>
                  </a:solidFill>
                  <a:uFillTx/>
                  <a:latin typeface="Calibri"/>
                </a:rPr>
                <a:t>C</a:t>
              </a:r>
              <a:r>
                <a:rPr lang="fr-FR" sz="1800" b="0" i="0" u="none" strike="noStrike" kern="1200" cap="none" spc="0" baseline="0" dirty="0" err="1">
                  <a:solidFill>
                    <a:schemeClr val="bg1"/>
                  </a:solidFill>
                  <a:uFillTx/>
                  <a:latin typeface="Calibri"/>
                </a:rPr>
                <a:t>onvolutional</a:t>
              </a:r>
              <a:r>
                <a:rPr lang="fr-FR" sz="1800" b="0" i="0" u="none" strike="noStrike" kern="1200" cap="none" spc="0" baseline="0" dirty="0">
                  <a:solidFill>
                    <a:schemeClr val="bg1"/>
                  </a:solidFill>
                  <a:uFillTx/>
                  <a:latin typeface="Calibri"/>
                </a:rPr>
                <a:t> network</a:t>
              </a:r>
            </a:p>
          </p:txBody>
        </p:sp>
        <p:sp>
          <p:nvSpPr>
            <p:cNvPr id="65" name="Ellipse 19">
              <a:extLst>
                <a:ext uri="{FF2B5EF4-FFF2-40B4-BE49-F238E27FC236}">
                  <a16:creationId xmlns:a16="http://schemas.microsoft.com/office/drawing/2014/main" id="{6D717BC4-6BB8-43C3-BE14-EDB6D9277235}"/>
                </a:ext>
              </a:extLst>
            </p:cNvPr>
            <p:cNvSpPr/>
            <p:nvPr/>
          </p:nvSpPr>
          <p:spPr>
            <a:xfrm>
              <a:off x="6057871" y="3803823"/>
              <a:ext cx="2773487" cy="730587"/>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 2700000 f2 0"/>
                <a:gd name="f15" fmla="*/ f9 f1 1"/>
                <a:gd name="f16" fmla="*/ f10 f1 1"/>
                <a:gd name="f17" fmla="?: f11 f4 1"/>
                <a:gd name="f18" fmla="?: f12 f5 1"/>
                <a:gd name="f19" fmla="?: f13 f6 1"/>
                <a:gd name="f20" fmla="+- f14 0 f2"/>
                <a:gd name="f21" fmla="*/ f15 1 f3"/>
                <a:gd name="f22" fmla="*/ f16 1 f3"/>
                <a:gd name="f23" fmla="*/ f17 1 21600"/>
                <a:gd name="f24" fmla="*/ f18 1 21600"/>
                <a:gd name="f25" fmla="*/ 21600 f17 1"/>
                <a:gd name="f26" fmla="*/ 21600 f18 1"/>
                <a:gd name="f27" fmla="+- f20 f2 0"/>
                <a:gd name="f28" fmla="+- f21 0 f2"/>
                <a:gd name="f29" fmla="+- f22 0 f2"/>
                <a:gd name="f30" fmla="min f24 f23"/>
                <a:gd name="f31" fmla="*/ f25 1 f19"/>
                <a:gd name="f32" fmla="*/ f26 1 f19"/>
                <a:gd name="f33" fmla="*/ f27 f8 1"/>
                <a:gd name="f34" fmla="val f31"/>
                <a:gd name="f35" fmla="val f32"/>
                <a:gd name="f36" fmla="*/ f33 1 f1"/>
                <a:gd name="f37" fmla="*/ f7 f30 1"/>
                <a:gd name="f38" fmla="+- f35 0 f7"/>
                <a:gd name="f39" fmla="+- f34 0 f7"/>
                <a:gd name="f40" fmla="+- 0 0 f36"/>
                <a:gd name="f41" fmla="*/ f38 1 2"/>
                <a:gd name="f42" fmla="*/ f39 1 2"/>
                <a:gd name="f43" fmla="+- 0 0 f40"/>
                <a:gd name="f44" fmla="+- f7 f41 0"/>
                <a:gd name="f45" fmla="+- f7 f42 0"/>
                <a:gd name="f46" fmla="*/ f43 f1 1"/>
                <a:gd name="f47" fmla="*/ f42 f30 1"/>
                <a:gd name="f48" fmla="*/ f41 f30 1"/>
                <a:gd name="f49" fmla="*/ f46 1 f8"/>
                <a:gd name="f50" fmla="*/ f44 f30 1"/>
                <a:gd name="f51" fmla="+- f49 0 f2"/>
                <a:gd name="f52" fmla="cos 1 f51"/>
                <a:gd name="f53" fmla="sin 1 f51"/>
                <a:gd name="f54" fmla="+- 0 0 f52"/>
                <a:gd name="f55" fmla="+- 0 0 f53"/>
                <a:gd name="f56" fmla="+- 0 0 f54"/>
                <a:gd name="f57" fmla="+- 0 0 f55"/>
                <a:gd name="f58" fmla="val f56"/>
                <a:gd name="f59" fmla="val f57"/>
                <a:gd name="f60" fmla="*/ f58 f42 1"/>
                <a:gd name="f61" fmla="*/ f59 f41 1"/>
                <a:gd name="f62" fmla="+- f45 0 f60"/>
                <a:gd name="f63" fmla="+- f45 f60 0"/>
                <a:gd name="f64" fmla="+- f44 0 f61"/>
                <a:gd name="f65" fmla="+- f44 f61 0"/>
                <a:gd name="f66" fmla="*/ f62 f30 1"/>
                <a:gd name="f67" fmla="*/ f64 f30 1"/>
                <a:gd name="f68" fmla="*/ f63 f30 1"/>
                <a:gd name="f69" fmla="*/ f65 f30 1"/>
              </a:gdLst>
              <a:ahLst/>
              <a:cxnLst>
                <a:cxn ang="3cd4">
                  <a:pos x="hc" y="t"/>
                </a:cxn>
                <a:cxn ang="0">
                  <a:pos x="r" y="vc"/>
                </a:cxn>
                <a:cxn ang="cd4">
                  <a:pos x="hc" y="b"/>
                </a:cxn>
                <a:cxn ang="cd2">
                  <a:pos x="l" y="vc"/>
                </a:cxn>
                <a:cxn ang="f28">
                  <a:pos x="f66" y="f67"/>
                </a:cxn>
                <a:cxn ang="f29">
                  <a:pos x="f66" y="f69"/>
                </a:cxn>
                <a:cxn ang="f29">
                  <a:pos x="f68" y="f69"/>
                </a:cxn>
                <a:cxn ang="f28">
                  <a:pos x="f68" y="f67"/>
                </a:cxn>
              </a:cxnLst>
              <a:rect l="f66" t="f67" r="f68" b="f69"/>
              <a:pathLst>
                <a:path>
                  <a:moveTo>
                    <a:pt x="f37" y="f50"/>
                  </a:moveTo>
                  <a:arcTo wR="f47" hR="f48" stAng="f1" swAng="f0"/>
                  <a:close/>
                </a:path>
              </a:pathLst>
            </a:custGeom>
            <a:noFill/>
            <a:ln w="19050" cap="flat">
              <a:solidFill>
                <a:schemeClr val="bg1"/>
              </a:solid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0" i="0" u="none" strike="noStrike" kern="1200" cap="none" spc="0" baseline="0" dirty="0">
                  <a:solidFill>
                    <a:schemeClr val="bg1"/>
                  </a:solidFill>
                  <a:uFillTx/>
                  <a:latin typeface="Calibri"/>
                </a:rPr>
                <a:t>Fourier </a:t>
              </a:r>
              <a:r>
                <a:rPr lang="en-US" sz="1800" b="0" i="0" strike="noStrike" kern="1200" cap="none" spc="0" baseline="0" dirty="0">
                  <a:solidFill>
                    <a:schemeClr val="bg1"/>
                  </a:solidFill>
                  <a:uFillTx/>
                  <a:latin typeface="Calibri"/>
                </a:rPr>
                <a:t>Descriptor</a:t>
              </a:r>
              <a:r>
                <a:rPr lang="en-US" sz="1800" b="0" i="0" u="none" strike="noStrike" kern="1200" cap="none" spc="0" baseline="0" dirty="0">
                  <a:solidFill>
                    <a:schemeClr val="bg1"/>
                  </a:solidFill>
                  <a:uFillTx/>
                  <a:latin typeface="Calibri"/>
                </a:rPr>
                <a:t> </a:t>
              </a:r>
              <a:r>
                <a:rPr lang="en-US" sz="1800" b="0" i="0" u="none" strike="noStrike" kern="0" cap="none" spc="0" baseline="0" dirty="0">
                  <a:solidFill>
                    <a:schemeClr val="bg1"/>
                  </a:solidFill>
                  <a:uFillTx/>
                  <a:latin typeface="Calibri"/>
                </a:rPr>
                <a:t>w</a:t>
              </a:r>
              <a:r>
                <a:rPr lang="en-US" sz="1800" b="0" i="0" u="none" strike="noStrike" kern="1200" cap="none" spc="0" baseline="0" dirty="0">
                  <a:solidFill>
                    <a:schemeClr val="bg1"/>
                  </a:solidFill>
                  <a:uFillTx/>
                  <a:latin typeface="Calibri"/>
                </a:rPr>
                <a:t>ith linear SVM</a:t>
              </a:r>
            </a:p>
          </p:txBody>
        </p:sp>
        <p:sp>
          <p:nvSpPr>
            <p:cNvPr id="29" name="Rettangolo 28">
              <a:extLst>
                <a:ext uri="{FF2B5EF4-FFF2-40B4-BE49-F238E27FC236}">
                  <a16:creationId xmlns:a16="http://schemas.microsoft.com/office/drawing/2014/main" id="{20EF2951-C967-4D5E-90CB-FF327D534A2A}"/>
                </a:ext>
              </a:extLst>
            </p:cNvPr>
            <p:cNvSpPr/>
            <p:nvPr/>
          </p:nvSpPr>
          <p:spPr>
            <a:xfrm>
              <a:off x="1236052" y="3311641"/>
              <a:ext cx="1449546" cy="171880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2" name="Immagine 71" descr="Immagine che contiene testo, lavagnabianca, parecchi&#10;&#10;Descrizione generata automaticamente">
              <a:extLst>
                <a:ext uri="{FF2B5EF4-FFF2-40B4-BE49-F238E27FC236}">
                  <a16:creationId xmlns:a16="http://schemas.microsoft.com/office/drawing/2014/main" id="{DFC7128D-121A-457E-8DF2-32E472D9C623}"/>
                </a:ext>
              </a:extLst>
            </p:cNvPr>
            <p:cNvPicPr>
              <a:picLocks noChangeAspect="1"/>
            </p:cNvPicPr>
            <p:nvPr/>
          </p:nvPicPr>
          <p:blipFill rotWithShape="1">
            <a:blip r:embed="rId4">
              <a:extLst>
                <a:ext uri="{28A0092B-C50C-407E-A947-70E740481C1C}">
                  <a14:useLocalDpi xmlns:a14="http://schemas.microsoft.com/office/drawing/2010/main" val="0"/>
                </a:ext>
              </a:extLst>
            </a:blip>
            <a:srcRect l="1733" t="3610" r="2957" b="7892"/>
            <a:stretch/>
          </p:blipFill>
          <p:spPr>
            <a:xfrm>
              <a:off x="1320451" y="3370410"/>
              <a:ext cx="1293417" cy="1601261"/>
            </a:xfrm>
            <a:prstGeom prst="rect">
              <a:avLst/>
            </a:prstGeom>
          </p:spPr>
        </p:pic>
        <p:grpSp>
          <p:nvGrpSpPr>
            <p:cNvPr id="80" name="Gruppo 79">
              <a:extLst>
                <a:ext uri="{FF2B5EF4-FFF2-40B4-BE49-F238E27FC236}">
                  <a16:creationId xmlns:a16="http://schemas.microsoft.com/office/drawing/2014/main" id="{50F2E434-5A65-4582-A0CE-7E749D76B9A9}"/>
                </a:ext>
              </a:extLst>
            </p:cNvPr>
            <p:cNvGrpSpPr/>
            <p:nvPr/>
          </p:nvGrpSpPr>
          <p:grpSpPr>
            <a:xfrm>
              <a:off x="5117242" y="3879333"/>
              <a:ext cx="479237" cy="590812"/>
              <a:chOff x="10289282" y="3553172"/>
              <a:chExt cx="479237" cy="590812"/>
            </a:xfrm>
          </p:grpSpPr>
          <p:pic>
            <p:nvPicPr>
              <p:cNvPr id="77" name="Immagine 76" descr="Immagine che contiene testo, lavagnabianca, parecchi&#10;&#10;Descrizione generata automaticamente">
                <a:extLst>
                  <a:ext uri="{FF2B5EF4-FFF2-40B4-BE49-F238E27FC236}">
                    <a16:creationId xmlns:a16="http://schemas.microsoft.com/office/drawing/2014/main" id="{8A9B81C0-4448-4D00-8E2E-6A4F06236839}"/>
                  </a:ext>
                </a:extLst>
              </p:cNvPr>
              <p:cNvPicPr>
                <a:picLocks noChangeAspect="1"/>
              </p:cNvPicPr>
              <p:nvPr/>
            </p:nvPicPr>
            <p:blipFill rotWithShape="1">
              <a:blip r:embed="rId5">
                <a:extLst>
                  <a:ext uri="{28A0092B-C50C-407E-A947-70E740481C1C}">
                    <a14:useLocalDpi xmlns:a14="http://schemas.microsoft.com/office/drawing/2010/main" val="0"/>
                  </a:ext>
                </a:extLst>
              </a:blip>
              <a:srcRect l="44951" t="72393" r="51628" b="24117"/>
              <a:stretch/>
            </p:blipFill>
            <p:spPr>
              <a:xfrm>
                <a:off x="10355672" y="3612968"/>
                <a:ext cx="346455" cy="471220"/>
              </a:xfrm>
              <a:prstGeom prst="rect">
                <a:avLst/>
              </a:prstGeom>
            </p:spPr>
          </p:pic>
          <p:sp>
            <p:nvSpPr>
              <p:cNvPr id="79" name="Rettangolo 78">
                <a:extLst>
                  <a:ext uri="{FF2B5EF4-FFF2-40B4-BE49-F238E27FC236}">
                    <a16:creationId xmlns:a16="http://schemas.microsoft.com/office/drawing/2014/main" id="{5624DDA1-F23F-4BAA-B316-687F1200444D}"/>
                  </a:ext>
                </a:extLst>
              </p:cNvPr>
              <p:cNvSpPr/>
              <p:nvPr/>
            </p:nvSpPr>
            <p:spPr>
              <a:xfrm>
                <a:off x="10289282" y="3553172"/>
                <a:ext cx="479237" cy="590812"/>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4" name="Gruppo 83">
              <a:extLst>
                <a:ext uri="{FF2B5EF4-FFF2-40B4-BE49-F238E27FC236}">
                  <a16:creationId xmlns:a16="http://schemas.microsoft.com/office/drawing/2014/main" id="{002CE76E-3379-4274-A624-A2121C823D9A}"/>
                </a:ext>
              </a:extLst>
            </p:cNvPr>
            <p:cNvGrpSpPr/>
            <p:nvPr/>
          </p:nvGrpSpPr>
          <p:grpSpPr>
            <a:xfrm>
              <a:off x="5021324" y="4889806"/>
              <a:ext cx="640693" cy="839322"/>
              <a:chOff x="10319536" y="3361383"/>
              <a:chExt cx="640693" cy="839322"/>
            </a:xfrm>
          </p:grpSpPr>
          <p:pic>
            <p:nvPicPr>
              <p:cNvPr id="82" name="Immagine 81" descr="Immagine che contiene testo, lavagnabianca, parecchi&#10;&#10;Descrizione generata automaticamente">
                <a:extLst>
                  <a:ext uri="{FF2B5EF4-FFF2-40B4-BE49-F238E27FC236}">
                    <a16:creationId xmlns:a16="http://schemas.microsoft.com/office/drawing/2014/main" id="{87E72A85-5222-4D5A-B97E-0EB17771A71D}"/>
                  </a:ext>
                </a:extLst>
              </p:cNvPr>
              <p:cNvPicPr>
                <a:picLocks noChangeAspect="1"/>
              </p:cNvPicPr>
              <p:nvPr/>
            </p:nvPicPr>
            <p:blipFill rotWithShape="1">
              <a:blip r:embed="rId6">
                <a:extLst>
                  <a:ext uri="{28A0092B-C50C-407E-A947-70E740481C1C}">
                    <a14:useLocalDpi xmlns:a14="http://schemas.microsoft.com/office/drawing/2010/main" val="0"/>
                  </a:ext>
                </a:extLst>
              </a:blip>
              <a:srcRect l="47777" t="74849" r="43304" b="16349"/>
              <a:stretch/>
            </p:blipFill>
            <p:spPr>
              <a:xfrm>
                <a:off x="10372328" y="3429000"/>
                <a:ext cx="535108" cy="704088"/>
              </a:xfrm>
              <a:prstGeom prst="rect">
                <a:avLst/>
              </a:prstGeom>
            </p:spPr>
          </p:pic>
          <p:sp>
            <p:nvSpPr>
              <p:cNvPr id="83" name="Rettangolo 82">
                <a:extLst>
                  <a:ext uri="{FF2B5EF4-FFF2-40B4-BE49-F238E27FC236}">
                    <a16:creationId xmlns:a16="http://schemas.microsoft.com/office/drawing/2014/main" id="{BA5DD621-56CB-4C36-846C-CF9C4FFDF9F6}"/>
                  </a:ext>
                </a:extLst>
              </p:cNvPr>
              <p:cNvSpPr/>
              <p:nvPr/>
            </p:nvSpPr>
            <p:spPr>
              <a:xfrm>
                <a:off x="10319536" y="3361383"/>
                <a:ext cx="640693" cy="839322"/>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85" name="Connecteur droit avec flèche 16">
              <a:extLst>
                <a:ext uri="{FF2B5EF4-FFF2-40B4-BE49-F238E27FC236}">
                  <a16:creationId xmlns:a16="http://schemas.microsoft.com/office/drawing/2014/main" id="{B9946B9F-318B-4FF6-A1D9-E150FD9B7D16}"/>
                </a:ext>
              </a:extLst>
            </p:cNvPr>
            <p:cNvCxnSpPr>
              <a:cxnSpLocks/>
              <a:stCxn id="8" idx="1"/>
              <a:endCxn id="79" idx="1"/>
            </p:cNvCxnSpPr>
            <p:nvPr/>
          </p:nvCxnSpPr>
          <p:spPr>
            <a:xfrm>
              <a:off x="4646902" y="4167088"/>
              <a:ext cx="470340" cy="7651"/>
            </a:xfrm>
            <a:prstGeom prst="straightConnector1">
              <a:avLst/>
            </a:prstGeom>
            <a:noFill/>
            <a:ln w="28575" cap="flat">
              <a:solidFill>
                <a:schemeClr val="bg1"/>
              </a:solidFill>
              <a:prstDash val="solid"/>
              <a:miter/>
              <a:tailEnd type="arrow"/>
            </a:ln>
          </p:spPr>
        </p:cxnSp>
        <p:cxnSp>
          <p:nvCxnSpPr>
            <p:cNvPr id="88" name="Connecteur droit avec flèche 16">
              <a:extLst>
                <a:ext uri="{FF2B5EF4-FFF2-40B4-BE49-F238E27FC236}">
                  <a16:creationId xmlns:a16="http://schemas.microsoft.com/office/drawing/2014/main" id="{C4130E9F-C731-409D-BA17-CEADFB7662ED}"/>
                </a:ext>
              </a:extLst>
            </p:cNvPr>
            <p:cNvCxnSpPr>
              <a:cxnSpLocks/>
              <a:stCxn id="8" idx="1"/>
              <a:endCxn id="83" idx="1"/>
            </p:cNvCxnSpPr>
            <p:nvPr/>
          </p:nvCxnSpPr>
          <p:spPr>
            <a:xfrm>
              <a:off x="4646902" y="4167088"/>
              <a:ext cx="374422" cy="1142379"/>
            </a:xfrm>
            <a:prstGeom prst="straightConnector1">
              <a:avLst/>
            </a:prstGeom>
            <a:noFill/>
            <a:ln w="28575" cap="flat">
              <a:solidFill>
                <a:schemeClr val="bg1"/>
              </a:solidFill>
              <a:prstDash val="solid"/>
              <a:miter/>
              <a:tailEnd type="arrow"/>
            </a:ln>
          </p:spPr>
        </p:cxnSp>
        <p:grpSp>
          <p:nvGrpSpPr>
            <p:cNvPr id="93" name="Gruppo 92">
              <a:extLst>
                <a:ext uri="{FF2B5EF4-FFF2-40B4-BE49-F238E27FC236}">
                  <a16:creationId xmlns:a16="http://schemas.microsoft.com/office/drawing/2014/main" id="{42DA3F48-F6F6-4131-B3A6-AF35BB259F55}"/>
                </a:ext>
              </a:extLst>
            </p:cNvPr>
            <p:cNvGrpSpPr/>
            <p:nvPr/>
          </p:nvGrpSpPr>
          <p:grpSpPr>
            <a:xfrm>
              <a:off x="5013403" y="2734959"/>
              <a:ext cx="683664" cy="666345"/>
              <a:chOff x="9491280" y="2762655"/>
              <a:chExt cx="683664" cy="666345"/>
            </a:xfrm>
          </p:grpSpPr>
          <p:pic>
            <p:nvPicPr>
              <p:cNvPr id="91" name="Immagine 90" descr="Immagine che contiene testo, lavagnabianca, parecchi&#10;&#10;Descrizione generata automaticamente">
                <a:extLst>
                  <a:ext uri="{FF2B5EF4-FFF2-40B4-BE49-F238E27FC236}">
                    <a16:creationId xmlns:a16="http://schemas.microsoft.com/office/drawing/2014/main" id="{3ADDF610-0D65-413A-AA79-201FCAD3E0F0}"/>
                  </a:ext>
                </a:extLst>
              </p:cNvPr>
              <p:cNvPicPr>
                <a:picLocks noChangeAspect="1"/>
              </p:cNvPicPr>
              <p:nvPr/>
            </p:nvPicPr>
            <p:blipFill rotWithShape="1">
              <a:blip r:embed="rId7">
                <a:extLst>
                  <a:ext uri="{28A0092B-C50C-407E-A947-70E740481C1C}">
                    <a14:useLocalDpi xmlns:a14="http://schemas.microsoft.com/office/drawing/2010/main" val="0"/>
                  </a:ext>
                </a:extLst>
              </a:blip>
              <a:srcRect l="1851" t="32969" r="77638" b="51864"/>
              <a:stretch/>
            </p:blipFill>
            <p:spPr>
              <a:xfrm>
                <a:off x="9575299" y="2843158"/>
                <a:ext cx="515626" cy="508354"/>
              </a:xfrm>
              <a:prstGeom prst="rect">
                <a:avLst/>
              </a:prstGeom>
            </p:spPr>
          </p:pic>
          <p:sp>
            <p:nvSpPr>
              <p:cNvPr id="92" name="Rettangolo 91">
                <a:extLst>
                  <a:ext uri="{FF2B5EF4-FFF2-40B4-BE49-F238E27FC236}">
                    <a16:creationId xmlns:a16="http://schemas.microsoft.com/office/drawing/2014/main" id="{134E50AB-7F5C-4536-BB19-31259B5B9DC7}"/>
                  </a:ext>
                </a:extLst>
              </p:cNvPr>
              <p:cNvSpPr/>
              <p:nvPr/>
            </p:nvSpPr>
            <p:spPr>
              <a:xfrm>
                <a:off x="9491280" y="2762655"/>
                <a:ext cx="683664" cy="666345"/>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94" name="Connecteur droit avec flèche 16">
              <a:extLst>
                <a:ext uri="{FF2B5EF4-FFF2-40B4-BE49-F238E27FC236}">
                  <a16:creationId xmlns:a16="http://schemas.microsoft.com/office/drawing/2014/main" id="{22A7AE49-E11C-4BFF-97BD-B8E8518C563F}"/>
                </a:ext>
              </a:extLst>
            </p:cNvPr>
            <p:cNvCxnSpPr>
              <a:cxnSpLocks/>
              <a:stCxn id="8" idx="1"/>
              <a:endCxn id="92" idx="1"/>
            </p:cNvCxnSpPr>
            <p:nvPr/>
          </p:nvCxnSpPr>
          <p:spPr>
            <a:xfrm flipV="1">
              <a:off x="4646902" y="3068132"/>
              <a:ext cx="366501" cy="1098956"/>
            </a:xfrm>
            <a:prstGeom prst="straightConnector1">
              <a:avLst/>
            </a:prstGeom>
            <a:noFill/>
            <a:ln w="28575" cap="flat">
              <a:solidFill>
                <a:schemeClr val="bg1"/>
              </a:solidFill>
              <a:prstDash val="solid"/>
              <a:miter/>
              <a:tailEnd type="arrow"/>
            </a:ln>
          </p:spPr>
        </p:cxnSp>
        <p:cxnSp>
          <p:nvCxnSpPr>
            <p:cNvPr id="97" name="Connecteur droit avec flèche 16">
              <a:extLst>
                <a:ext uri="{FF2B5EF4-FFF2-40B4-BE49-F238E27FC236}">
                  <a16:creationId xmlns:a16="http://schemas.microsoft.com/office/drawing/2014/main" id="{A3931F41-3A82-45F5-A9A1-2857E7E424C0}"/>
                </a:ext>
              </a:extLst>
            </p:cNvPr>
            <p:cNvCxnSpPr>
              <a:cxnSpLocks/>
              <a:stCxn id="79" idx="3"/>
              <a:endCxn id="65" idx="3"/>
            </p:cNvCxnSpPr>
            <p:nvPr/>
          </p:nvCxnSpPr>
          <p:spPr>
            <a:xfrm flipV="1">
              <a:off x="5596479" y="4169117"/>
              <a:ext cx="461392" cy="5622"/>
            </a:xfrm>
            <a:prstGeom prst="straightConnector1">
              <a:avLst/>
            </a:prstGeom>
            <a:noFill/>
            <a:ln w="28575" cap="flat">
              <a:solidFill>
                <a:schemeClr val="bg1"/>
              </a:solidFill>
              <a:prstDash val="solid"/>
              <a:miter/>
              <a:tailEnd type="arrow"/>
            </a:ln>
          </p:spPr>
        </p:cxnSp>
        <p:cxnSp>
          <p:nvCxnSpPr>
            <p:cNvPr id="101" name="Connecteur droit avec flèche 16">
              <a:extLst>
                <a:ext uri="{FF2B5EF4-FFF2-40B4-BE49-F238E27FC236}">
                  <a16:creationId xmlns:a16="http://schemas.microsoft.com/office/drawing/2014/main" id="{07D098A9-C3E1-4E52-A89E-3A3D5130FB93}"/>
                </a:ext>
              </a:extLst>
            </p:cNvPr>
            <p:cNvCxnSpPr>
              <a:cxnSpLocks/>
              <a:stCxn id="83" idx="3"/>
              <a:endCxn id="13" idx="3"/>
            </p:cNvCxnSpPr>
            <p:nvPr/>
          </p:nvCxnSpPr>
          <p:spPr>
            <a:xfrm>
              <a:off x="5662017" y="5309467"/>
              <a:ext cx="395853" cy="0"/>
            </a:xfrm>
            <a:prstGeom prst="straightConnector1">
              <a:avLst/>
            </a:prstGeom>
            <a:noFill/>
            <a:ln w="28575" cap="flat">
              <a:solidFill>
                <a:schemeClr val="bg1"/>
              </a:solidFill>
              <a:prstDash val="solid"/>
              <a:miter/>
              <a:tailEnd type="arrow"/>
            </a:ln>
          </p:spPr>
        </p:cxnSp>
        <p:cxnSp>
          <p:nvCxnSpPr>
            <p:cNvPr id="107" name="Connecteur droit avec flèche 16">
              <a:extLst>
                <a:ext uri="{FF2B5EF4-FFF2-40B4-BE49-F238E27FC236}">
                  <a16:creationId xmlns:a16="http://schemas.microsoft.com/office/drawing/2014/main" id="{87251B79-8F61-4F25-9492-926C18AC1973}"/>
                </a:ext>
              </a:extLst>
            </p:cNvPr>
            <p:cNvCxnSpPr>
              <a:cxnSpLocks/>
              <a:stCxn id="92" idx="3"/>
              <a:endCxn id="112" idx="1"/>
            </p:cNvCxnSpPr>
            <p:nvPr/>
          </p:nvCxnSpPr>
          <p:spPr>
            <a:xfrm>
              <a:off x="5697067" y="3068132"/>
              <a:ext cx="1346146" cy="7265"/>
            </a:xfrm>
            <a:prstGeom prst="straightConnector1">
              <a:avLst/>
            </a:prstGeom>
            <a:noFill/>
            <a:ln w="28575" cap="flat">
              <a:solidFill>
                <a:schemeClr val="bg1"/>
              </a:solidFill>
              <a:prstDash val="solid"/>
              <a:miter/>
              <a:tailEnd type="arrow"/>
            </a:ln>
          </p:spPr>
        </p:cxnSp>
        <p:grpSp>
          <p:nvGrpSpPr>
            <p:cNvPr id="113" name="Gruppo 112">
              <a:extLst>
                <a:ext uri="{FF2B5EF4-FFF2-40B4-BE49-F238E27FC236}">
                  <a16:creationId xmlns:a16="http://schemas.microsoft.com/office/drawing/2014/main" id="{A1A1B138-1B35-430A-8E61-CB85F1BC3628}"/>
                </a:ext>
              </a:extLst>
            </p:cNvPr>
            <p:cNvGrpSpPr/>
            <p:nvPr/>
          </p:nvGrpSpPr>
          <p:grpSpPr>
            <a:xfrm>
              <a:off x="7043213" y="2535397"/>
              <a:ext cx="802800" cy="1080000"/>
              <a:chOff x="8022006" y="2699584"/>
              <a:chExt cx="1274437" cy="1708320"/>
            </a:xfrm>
          </p:grpSpPr>
          <p:pic>
            <p:nvPicPr>
              <p:cNvPr id="111" name="Elemento grafico 110">
                <a:extLst>
                  <a:ext uri="{FF2B5EF4-FFF2-40B4-BE49-F238E27FC236}">
                    <a16:creationId xmlns:a16="http://schemas.microsoft.com/office/drawing/2014/main" id="{69050B8E-FD68-4405-827D-D20E20A4A67E}"/>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3594" t="12758" r="29885" b="12856"/>
              <a:stretch/>
            </p:blipFill>
            <p:spPr>
              <a:xfrm>
                <a:off x="8097745" y="2810989"/>
                <a:ext cx="1122957" cy="1524850"/>
              </a:xfrm>
              <a:prstGeom prst="rect">
                <a:avLst/>
              </a:prstGeom>
            </p:spPr>
          </p:pic>
          <p:sp>
            <p:nvSpPr>
              <p:cNvPr id="112" name="Rettangolo 111">
                <a:extLst>
                  <a:ext uri="{FF2B5EF4-FFF2-40B4-BE49-F238E27FC236}">
                    <a16:creationId xmlns:a16="http://schemas.microsoft.com/office/drawing/2014/main" id="{C093878F-0419-4C35-A13F-D01FF098F4C3}"/>
                  </a:ext>
                </a:extLst>
              </p:cNvPr>
              <p:cNvSpPr/>
              <p:nvPr/>
            </p:nvSpPr>
            <p:spPr>
              <a:xfrm>
                <a:off x="8022006" y="2699584"/>
                <a:ext cx="1274437" cy="170832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30" name="Connecteur droit avec flèche 16">
              <a:extLst>
                <a:ext uri="{FF2B5EF4-FFF2-40B4-BE49-F238E27FC236}">
                  <a16:creationId xmlns:a16="http://schemas.microsoft.com/office/drawing/2014/main" id="{1942878F-7CEC-4A78-8A7E-358CA4767563}"/>
                </a:ext>
              </a:extLst>
            </p:cNvPr>
            <p:cNvCxnSpPr>
              <a:cxnSpLocks/>
              <a:stCxn id="112" idx="3"/>
            </p:cNvCxnSpPr>
            <p:nvPr/>
          </p:nvCxnSpPr>
          <p:spPr>
            <a:xfrm>
              <a:off x="7846013" y="3075397"/>
              <a:ext cx="1685947" cy="12435"/>
            </a:xfrm>
            <a:prstGeom prst="straightConnector1">
              <a:avLst/>
            </a:prstGeom>
            <a:noFill/>
            <a:ln w="28575" cap="flat">
              <a:solidFill>
                <a:schemeClr val="bg1"/>
              </a:solidFill>
              <a:prstDash val="solid"/>
              <a:miter/>
              <a:tailEnd type="arrow"/>
            </a:ln>
          </p:spPr>
        </p:cxnSp>
        <p:cxnSp>
          <p:nvCxnSpPr>
            <p:cNvPr id="136" name="Connecteur droit avec flèche 16">
              <a:extLst>
                <a:ext uri="{FF2B5EF4-FFF2-40B4-BE49-F238E27FC236}">
                  <a16:creationId xmlns:a16="http://schemas.microsoft.com/office/drawing/2014/main" id="{718AC9E3-52D8-4440-8654-76A05E3B542D}"/>
                </a:ext>
              </a:extLst>
            </p:cNvPr>
            <p:cNvCxnSpPr>
              <a:cxnSpLocks/>
              <a:stCxn id="65" idx="1"/>
              <a:endCxn id="38" idx="1"/>
            </p:cNvCxnSpPr>
            <p:nvPr/>
          </p:nvCxnSpPr>
          <p:spPr>
            <a:xfrm flipV="1">
              <a:off x="8831358" y="4164558"/>
              <a:ext cx="700602" cy="4559"/>
            </a:xfrm>
            <a:prstGeom prst="straightConnector1">
              <a:avLst/>
            </a:prstGeom>
            <a:noFill/>
            <a:ln w="28575" cap="flat">
              <a:solidFill>
                <a:schemeClr val="bg1"/>
              </a:solidFill>
              <a:prstDash val="solid"/>
              <a:miter/>
              <a:tailEnd type="arrow"/>
            </a:ln>
          </p:spPr>
        </p:cxnSp>
        <p:cxnSp>
          <p:nvCxnSpPr>
            <p:cNvPr id="141" name="Connecteur droit avec flèche 16">
              <a:extLst>
                <a:ext uri="{FF2B5EF4-FFF2-40B4-BE49-F238E27FC236}">
                  <a16:creationId xmlns:a16="http://schemas.microsoft.com/office/drawing/2014/main" id="{21A9835B-B0B9-41B9-A9D8-D6D1CEEC63B7}"/>
                </a:ext>
              </a:extLst>
            </p:cNvPr>
            <p:cNvCxnSpPr>
              <a:cxnSpLocks/>
              <a:stCxn id="13" idx="1"/>
            </p:cNvCxnSpPr>
            <p:nvPr/>
          </p:nvCxnSpPr>
          <p:spPr>
            <a:xfrm>
              <a:off x="8831357" y="5309467"/>
              <a:ext cx="700603" cy="0"/>
            </a:xfrm>
            <a:prstGeom prst="straightConnector1">
              <a:avLst/>
            </a:prstGeom>
            <a:noFill/>
            <a:ln w="28575" cap="flat">
              <a:solidFill>
                <a:schemeClr val="bg1"/>
              </a:solidFill>
              <a:prstDash val="solid"/>
              <a:miter/>
              <a:tailEnd type="arrow"/>
            </a:ln>
          </p:spPr>
        </p:cxnSp>
        <p:grpSp>
          <p:nvGrpSpPr>
            <p:cNvPr id="10" name="Gruppo 9">
              <a:extLst>
                <a:ext uri="{FF2B5EF4-FFF2-40B4-BE49-F238E27FC236}">
                  <a16:creationId xmlns:a16="http://schemas.microsoft.com/office/drawing/2014/main" id="{94D63F7A-63D5-4EAA-A696-BD780E1AC1AB}"/>
                </a:ext>
              </a:extLst>
            </p:cNvPr>
            <p:cNvGrpSpPr/>
            <p:nvPr/>
          </p:nvGrpSpPr>
          <p:grpSpPr>
            <a:xfrm>
              <a:off x="9531960" y="2719826"/>
              <a:ext cx="2175079" cy="2889463"/>
              <a:chOff x="10952699" y="2860766"/>
              <a:chExt cx="2125141" cy="2638132"/>
            </a:xfrm>
          </p:grpSpPr>
          <p:sp>
            <p:nvSpPr>
              <p:cNvPr id="38" name="Rettangolo 37">
                <a:extLst>
                  <a:ext uri="{FF2B5EF4-FFF2-40B4-BE49-F238E27FC236}">
                    <a16:creationId xmlns:a16="http://schemas.microsoft.com/office/drawing/2014/main" id="{63AC7DD4-8A2D-4F46-97E0-52B64327263B}"/>
                  </a:ext>
                </a:extLst>
              </p:cNvPr>
              <p:cNvSpPr/>
              <p:nvPr/>
            </p:nvSpPr>
            <p:spPr>
              <a:xfrm>
                <a:off x="10952699" y="2860766"/>
                <a:ext cx="2125141" cy="2638132"/>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Elemento grafico 6">
                <a:extLst>
                  <a:ext uri="{FF2B5EF4-FFF2-40B4-BE49-F238E27FC236}">
                    <a16:creationId xmlns:a16="http://schemas.microsoft.com/office/drawing/2014/main" id="{638A12C7-5F34-462A-8A8D-FC088ADCCD0C}"/>
                  </a:ext>
                </a:extLst>
              </p:cNvPr>
              <p:cNvPicPr>
                <a:picLocks noChangeAspect="1"/>
              </p:cNvPicPr>
              <p:nvPr/>
            </p:nvPicPr>
            <p:blipFill rotWithShape="1">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31595" t="12653" r="29507" b="17127"/>
              <a:stretch/>
            </p:blipFill>
            <p:spPr>
              <a:xfrm>
                <a:off x="11038476" y="2940402"/>
                <a:ext cx="1953586" cy="2468674"/>
              </a:xfrm>
              <a:prstGeom prst="rect">
                <a:avLst/>
              </a:prstGeom>
            </p:spPr>
          </p:pic>
        </p:grpSp>
      </p:grpSp>
    </p:spTree>
    <p:extLst>
      <p:ext uri="{BB962C8B-B14F-4D97-AF65-F5344CB8AC3E}">
        <p14:creationId xmlns:p14="http://schemas.microsoft.com/office/powerpoint/2010/main" val="2760773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66">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EXTRACTOR CLASS</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3</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SEGMENTATION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grpSp>
        <p:nvGrpSpPr>
          <p:cNvPr id="9" name="Gruppo 8">
            <a:extLst>
              <a:ext uri="{FF2B5EF4-FFF2-40B4-BE49-F238E27FC236}">
                <a16:creationId xmlns:a16="http://schemas.microsoft.com/office/drawing/2014/main" id="{37AAB00E-1572-4738-8B2A-8DD33572B3C4}"/>
              </a:ext>
            </a:extLst>
          </p:cNvPr>
          <p:cNvGrpSpPr/>
          <p:nvPr/>
        </p:nvGrpSpPr>
        <p:grpSpPr>
          <a:xfrm>
            <a:off x="3490299" y="2296103"/>
            <a:ext cx="5192351" cy="1589987"/>
            <a:chOff x="3490299" y="2296103"/>
            <a:chExt cx="5192351" cy="1589987"/>
          </a:xfrm>
        </p:grpSpPr>
        <p:pic>
          <p:nvPicPr>
            <p:cNvPr id="8" name="Immagine 7">
              <a:extLst>
                <a:ext uri="{FF2B5EF4-FFF2-40B4-BE49-F238E27FC236}">
                  <a16:creationId xmlns:a16="http://schemas.microsoft.com/office/drawing/2014/main" id="{1E4B23BE-6775-4187-86A0-AFF6322F1136}"/>
                </a:ext>
              </a:extLst>
            </p:cNvPr>
            <p:cNvPicPr>
              <a:picLocks noChangeAspect="1"/>
            </p:cNvPicPr>
            <p:nvPr/>
          </p:nvPicPr>
          <p:blipFill>
            <a:blip r:embed="rId4"/>
            <a:stretch>
              <a:fillRect/>
            </a:stretch>
          </p:blipFill>
          <p:spPr>
            <a:xfrm>
              <a:off x="3490299" y="2296103"/>
              <a:ext cx="5192351" cy="1589987"/>
            </a:xfrm>
            <a:prstGeom prst="rect">
              <a:avLst/>
            </a:prstGeom>
          </p:spPr>
        </p:pic>
        <p:sp>
          <p:nvSpPr>
            <p:cNvPr id="7" name="Rettangolo 6">
              <a:extLst>
                <a:ext uri="{FF2B5EF4-FFF2-40B4-BE49-F238E27FC236}">
                  <a16:creationId xmlns:a16="http://schemas.microsoft.com/office/drawing/2014/main" id="{1759A0E6-AA8E-440B-ADFE-DC66599A9767}"/>
                </a:ext>
              </a:extLst>
            </p:cNvPr>
            <p:cNvSpPr/>
            <p:nvPr/>
          </p:nvSpPr>
          <p:spPr>
            <a:xfrm>
              <a:off x="4388648" y="2883819"/>
              <a:ext cx="798032" cy="445770"/>
            </a:xfrm>
            <a:prstGeom prst="rect">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F0000"/>
                </a:solidFill>
              </a:endParaRPr>
            </a:p>
          </p:txBody>
        </p:sp>
      </p:grpSp>
      <mc:AlternateContent xmlns:mc="http://schemas.openxmlformats.org/markup-compatibility/2006" xmlns:a14="http://schemas.microsoft.com/office/drawing/2010/main">
        <mc:Choice Requires="a14">
          <p:sp>
            <p:nvSpPr>
              <p:cNvPr id="73" name="Espace réservé du contenu 2">
                <a:extLst>
                  <a:ext uri="{FF2B5EF4-FFF2-40B4-BE49-F238E27FC236}">
                    <a16:creationId xmlns:a16="http://schemas.microsoft.com/office/drawing/2014/main" id="{51BDAF8E-2403-4C3C-96C1-89F40A95F516}"/>
                  </a:ext>
                </a:extLst>
              </p:cNvPr>
              <p:cNvSpPr txBox="1">
                <a:spLocks noGrp="1"/>
              </p:cNvSpPr>
              <p:nvPr>
                <p:ph idx="1"/>
              </p:nvPr>
            </p:nvSpPr>
            <p:spPr>
              <a:xfrm>
                <a:off x="-14073" y="4298192"/>
                <a:ext cx="12126928" cy="1836637"/>
              </a:xfrm>
            </p:spPr>
            <p:txBody>
              <a:bodyPr/>
              <a:lstStyle/>
              <a:p>
                <a:pPr lvl="1">
                  <a:lnSpc>
                    <a:spcPct val="110000"/>
                  </a:lnSpc>
                </a:pPr>
                <a:r>
                  <a:rPr lang="en-US" b="1" dirty="0">
                    <a:solidFill>
                      <a:schemeClr val="bg1"/>
                    </a:solidFill>
                  </a:rPr>
                  <a:t>Extractor Class: </a:t>
                </a:r>
                <a:r>
                  <a:rPr lang="en-US" dirty="0">
                    <a:solidFill>
                      <a:schemeClr val="bg1"/>
                    </a:solidFill>
                  </a:rPr>
                  <a:t>receives an image and extracts from it :</a:t>
                </a:r>
              </a:p>
              <a:p>
                <a:pPr lvl="2">
                  <a:lnSpc>
                    <a:spcPct val="110000"/>
                  </a:lnSpc>
                </a:pPr>
                <a:r>
                  <a:rPr lang="en-US" dirty="0">
                    <a:solidFill>
                      <a:schemeClr val="bg1"/>
                    </a:solidFill>
                  </a:rPr>
                  <a:t>The dealer position (and predicts which player is the dealer of the game) </a:t>
                </a:r>
                <a14:m>
                  <m:oMath xmlns:m="http://schemas.openxmlformats.org/officeDocument/2006/math">
                    <m:r>
                      <a:rPr lang="en-US" i="1" smtClean="0">
                        <a:solidFill>
                          <a:schemeClr val="bg1"/>
                        </a:solidFill>
                        <a:latin typeface="Cambria Math" panose="02040503050406030204" pitchFamily="18" charset="0"/>
                        <a:ea typeface="Cambria Math" panose="02040503050406030204" pitchFamily="18" charset="0"/>
                      </a:rPr>
                      <m:t>→</m:t>
                    </m:r>
                  </m:oMath>
                </a14:m>
                <a:r>
                  <a:rPr lang="en-US" dirty="0">
                    <a:solidFill>
                      <a:schemeClr val="bg1"/>
                    </a:solidFill>
                  </a:rPr>
                  <a:t> _</a:t>
                </a:r>
                <a:r>
                  <a:rPr lang="en-US" dirty="0" err="1">
                    <a:solidFill>
                      <a:schemeClr val="bg1"/>
                    </a:solidFill>
                  </a:rPr>
                  <a:t>extract_dealer</a:t>
                </a:r>
                <a:r>
                  <a:rPr lang="en-US" dirty="0">
                    <a:solidFill>
                      <a:schemeClr val="bg1"/>
                    </a:solidFill>
                  </a:rPr>
                  <a:t>(image)</a:t>
                </a:r>
              </a:p>
              <a:p>
                <a:pPr lvl="2">
                  <a:lnSpc>
                    <a:spcPct val="110000"/>
                  </a:lnSpc>
                </a:pPr>
                <a:r>
                  <a:rPr lang="en-US" dirty="0">
                    <a:solidFill>
                      <a:schemeClr val="bg1"/>
                    </a:solidFill>
                  </a:rPr>
                  <a:t>The cards of each player                                                                      </a:t>
                </a:r>
                <a14:m>
                  <m:oMath xmlns:m="http://schemas.openxmlformats.org/officeDocument/2006/math">
                    <m:r>
                      <a:rPr lang="it-IT" b="0" i="0" smtClean="0">
                        <a:solidFill>
                          <a:schemeClr val="bg1"/>
                        </a:solidFill>
                        <a:latin typeface="Cambria Math" panose="02040503050406030204" pitchFamily="18" charset="0"/>
                        <a:ea typeface="Cambria Math" panose="02040503050406030204" pitchFamily="18" charset="0"/>
                      </a:rPr>
                      <m:t> </m:t>
                    </m:r>
                    <m:r>
                      <a:rPr lang="en-US" i="1" smtClean="0">
                        <a:solidFill>
                          <a:schemeClr val="bg1"/>
                        </a:solidFill>
                        <a:latin typeface="Cambria Math" panose="02040503050406030204" pitchFamily="18" charset="0"/>
                        <a:ea typeface="Cambria Math" panose="02040503050406030204" pitchFamily="18" charset="0"/>
                      </a:rPr>
                      <m:t>→</m:t>
                    </m:r>
                  </m:oMath>
                </a14:m>
                <a:r>
                  <a:rPr lang="en-US" dirty="0">
                    <a:solidFill>
                      <a:schemeClr val="bg1"/>
                    </a:solidFill>
                  </a:rPr>
                  <a:t> _</a:t>
                </a:r>
                <a:r>
                  <a:rPr lang="en-US" dirty="0" err="1">
                    <a:solidFill>
                      <a:schemeClr val="bg1"/>
                    </a:solidFill>
                  </a:rPr>
                  <a:t>extract_cards</a:t>
                </a:r>
                <a:r>
                  <a:rPr lang="en-US" dirty="0">
                    <a:solidFill>
                      <a:schemeClr val="bg1"/>
                    </a:solidFill>
                  </a:rPr>
                  <a:t>(image, dealer)</a:t>
                </a:r>
              </a:p>
              <a:p>
                <a:pPr lvl="2">
                  <a:lnSpc>
                    <a:spcPct val="110000"/>
                  </a:lnSpc>
                </a:pPr>
                <a:r>
                  <a:rPr lang="en-US" dirty="0">
                    <a:solidFill>
                      <a:schemeClr val="bg1"/>
                    </a:solidFill>
                  </a:rPr>
                  <a:t>The suits and figure from each card                                                       </a:t>
                </a:r>
                <a14:m>
                  <m:oMath xmlns:m="http://schemas.openxmlformats.org/officeDocument/2006/math">
                    <m:r>
                      <a:rPr lang="en-US" i="1" smtClean="0">
                        <a:solidFill>
                          <a:schemeClr val="bg1"/>
                        </a:solidFill>
                        <a:latin typeface="Cambria Math" panose="02040503050406030204" pitchFamily="18" charset="0"/>
                        <a:ea typeface="Cambria Math" panose="02040503050406030204" pitchFamily="18" charset="0"/>
                      </a:rPr>
                      <m:t>→</m:t>
                    </m:r>
                  </m:oMath>
                </a14:m>
                <a:r>
                  <a:rPr lang="en-US" dirty="0">
                    <a:solidFill>
                      <a:schemeClr val="bg1"/>
                    </a:solidFill>
                  </a:rPr>
                  <a:t> _</a:t>
                </a:r>
                <a:r>
                  <a:rPr lang="en-US" dirty="0" err="1">
                    <a:solidFill>
                      <a:schemeClr val="bg1"/>
                    </a:solidFill>
                  </a:rPr>
                  <a:t>extract_figures_suits</a:t>
                </a:r>
                <a:r>
                  <a:rPr lang="en-US" dirty="0">
                    <a:solidFill>
                      <a:schemeClr val="bg1"/>
                    </a:solidFill>
                  </a:rPr>
                  <a:t>(cards)</a:t>
                </a:r>
              </a:p>
            </p:txBody>
          </p:sp>
        </mc:Choice>
        <mc:Fallback xmlns="">
          <p:sp>
            <p:nvSpPr>
              <p:cNvPr id="73" name="Espace réservé du contenu 2">
                <a:extLst>
                  <a:ext uri="{FF2B5EF4-FFF2-40B4-BE49-F238E27FC236}">
                    <a16:creationId xmlns:a16="http://schemas.microsoft.com/office/drawing/2014/main" id="{51BDAF8E-2403-4C3C-96C1-89F40A95F516}"/>
                  </a:ext>
                </a:extLst>
              </p:cNvPr>
              <p:cNvSpPr txBox="1">
                <a:spLocks noGrp="1" noRot="1" noChangeAspect="1" noMove="1" noResize="1" noEditPoints="1" noAdjustHandles="1" noChangeArrowheads="1" noChangeShapeType="1" noTextEdit="1"/>
              </p:cNvSpPr>
              <p:nvPr>
                <p:ph idx="1"/>
              </p:nvPr>
            </p:nvSpPr>
            <p:spPr>
              <a:xfrm>
                <a:off x="-14073" y="4298192"/>
                <a:ext cx="12126928" cy="1836637"/>
              </a:xfrm>
              <a:blipFill>
                <a:blip r:embed="rId5"/>
                <a:stretch>
                  <a:fillRect t="-664"/>
                </a:stretch>
              </a:blipFill>
            </p:spPr>
            <p:txBody>
              <a:bodyPr/>
              <a:lstStyle/>
              <a:p>
                <a:r>
                  <a:rPr lang="en-GB">
                    <a:noFill/>
                  </a:rPr>
                  <a:t> </a:t>
                </a:r>
              </a:p>
            </p:txBody>
          </p:sp>
        </mc:Fallback>
      </mc:AlternateContent>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EXTRACT DEALER</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kern="0" dirty="0">
                <a:solidFill>
                  <a:schemeClr val="bg1"/>
                </a:solidFill>
                <a:latin typeface="Gill Sans MT"/>
              </a:rPr>
              <a:t>4</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SEGMENTATION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mc:AlternateContent xmlns:mc="http://schemas.openxmlformats.org/markup-compatibility/2006" xmlns:a14="http://schemas.microsoft.com/office/drawing/2010/main">
        <mc:Choice Requires="a14">
          <p:sp>
            <p:nvSpPr>
              <p:cNvPr id="73" name="Espace réservé du contenu 2">
                <a:extLst>
                  <a:ext uri="{FF2B5EF4-FFF2-40B4-BE49-F238E27FC236}">
                    <a16:creationId xmlns:a16="http://schemas.microsoft.com/office/drawing/2014/main" id="{51BDAF8E-2403-4C3C-96C1-89F40A95F516}"/>
                  </a:ext>
                </a:extLst>
              </p:cNvPr>
              <p:cNvSpPr txBox="1">
                <a:spLocks noGrp="1"/>
              </p:cNvSpPr>
              <p:nvPr>
                <p:ph idx="1"/>
              </p:nvPr>
            </p:nvSpPr>
            <p:spPr>
              <a:xfrm>
                <a:off x="-14074" y="2328421"/>
                <a:ext cx="12206073" cy="3695307"/>
              </a:xfrm>
            </p:spPr>
            <p:txBody>
              <a:bodyPr>
                <a:normAutofit/>
              </a:bodyPr>
              <a:lstStyle/>
              <a:p>
                <a:pPr marL="571500" lvl="1" indent="-342900">
                  <a:lnSpc>
                    <a:spcPct val="110000"/>
                  </a:lnSpc>
                  <a:buFont typeface="Calibri Light"/>
                  <a:buAutoNum type="arabicPeriod"/>
                </a:pPr>
                <a:r>
                  <a:rPr lang="en-US" dirty="0">
                    <a:solidFill>
                      <a:schemeClr val="bg1"/>
                    </a:solidFill>
                  </a:rPr>
                  <a:t>Compute a mask containing green pixels in the image</a:t>
                </a:r>
              </a:p>
              <a:p>
                <a:pPr marL="571500" lvl="1" indent="-342900">
                  <a:lnSpc>
                    <a:spcPct val="110000"/>
                  </a:lnSpc>
                  <a:buFont typeface="Calibri Light"/>
                  <a:buAutoNum type="arabicPeriod"/>
                </a:pPr>
                <a:r>
                  <a:rPr lang="en-US" dirty="0">
                    <a:solidFill>
                      <a:schemeClr val="bg1"/>
                    </a:solidFill>
                  </a:rPr>
                  <a:t>Find a circular object in mask </a:t>
                </a:r>
                <a14:m>
                  <m:oMath xmlns:m="http://schemas.openxmlformats.org/officeDocument/2006/math">
                    <m:r>
                      <a:rPr lang="en-US" i="1" smtClean="0">
                        <a:solidFill>
                          <a:schemeClr val="bg1"/>
                        </a:solidFill>
                        <a:latin typeface="Cambria Math" panose="02040503050406030204" pitchFamily="18" charset="0"/>
                        <a:ea typeface="Cambria Math" panose="02040503050406030204" pitchFamily="18" charset="0"/>
                      </a:rPr>
                      <m:t>→</m:t>
                    </m:r>
                  </m:oMath>
                </a14:m>
                <a:r>
                  <a:rPr lang="en-US" dirty="0">
                    <a:solidFill>
                      <a:schemeClr val="bg1"/>
                    </a:solidFill>
                  </a:rPr>
                  <a:t> Hough Gradient Method</a:t>
                </a:r>
              </a:p>
              <a:p>
                <a:pPr marL="571500" lvl="1" indent="-342900">
                  <a:lnSpc>
                    <a:spcPct val="110000"/>
                  </a:lnSpc>
                  <a:buFont typeface="Calibri Light"/>
                  <a:buAutoNum type="arabicPeriod"/>
                </a:pPr>
                <a:r>
                  <a:rPr lang="en-US" dirty="0">
                    <a:solidFill>
                      <a:schemeClr val="bg1"/>
                    </a:solidFill>
                  </a:rPr>
                  <a:t>Associate the dealer circle to a player </a:t>
                </a:r>
              </a:p>
              <a:p>
                <a:pPr marL="571500" lvl="1" indent="-342900">
                  <a:lnSpc>
                    <a:spcPct val="110000"/>
                  </a:lnSpc>
                  <a:buFont typeface="Calibri Light"/>
                  <a:buAutoNum type="arabicPeriod"/>
                </a:pPr>
                <a:r>
                  <a:rPr lang="en-US" dirty="0">
                    <a:solidFill>
                      <a:schemeClr val="bg1"/>
                    </a:solidFill>
                  </a:rPr>
                  <a:t>Return the position, the radius and the bounding box of the disk in the image and which player is the dealer</a:t>
                </a:r>
              </a:p>
            </p:txBody>
          </p:sp>
        </mc:Choice>
        <mc:Fallback xmlns="">
          <p:sp>
            <p:nvSpPr>
              <p:cNvPr id="73" name="Espace réservé du contenu 2">
                <a:extLst>
                  <a:ext uri="{FF2B5EF4-FFF2-40B4-BE49-F238E27FC236}">
                    <a16:creationId xmlns:a16="http://schemas.microsoft.com/office/drawing/2014/main" id="{51BDAF8E-2403-4C3C-96C1-89F40A95F516}"/>
                  </a:ext>
                </a:extLst>
              </p:cNvPr>
              <p:cNvSpPr txBox="1">
                <a:spLocks noGrp="1" noRot="1" noChangeAspect="1" noMove="1" noResize="1" noEditPoints="1" noAdjustHandles="1" noChangeArrowheads="1" noChangeShapeType="1" noTextEdit="1"/>
              </p:cNvSpPr>
              <p:nvPr>
                <p:ph idx="1"/>
              </p:nvPr>
            </p:nvSpPr>
            <p:spPr>
              <a:xfrm>
                <a:off x="-14074" y="2328421"/>
                <a:ext cx="12206073" cy="3695307"/>
              </a:xfrm>
              <a:blipFill>
                <a:blip r:embed="rId4"/>
                <a:stretch>
                  <a:fillRect t="-330"/>
                </a:stretch>
              </a:blipFill>
            </p:spPr>
            <p:txBody>
              <a:bodyPr/>
              <a:lstStyle/>
              <a:p>
                <a:r>
                  <a:rPr lang="en-GB">
                    <a:noFill/>
                  </a:rPr>
                  <a:t> </a:t>
                </a:r>
              </a:p>
            </p:txBody>
          </p:sp>
        </mc:Fallback>
      </mc:AlternateContent>
      <p:grpSp>
        <p:nvGrpSpPr>
          <p:cNvPr id="8" name="Gruppo 7">
            <a:extLst>
              <a:ext uri="{FF2B5EF4-FFF2-40B4-BE49-F238E27FC236}">
                <a16:creationId xmlns:a16="http://schemas.microsoft.com/office/drawing/2014/main" id="{8922D80B-3DC1-4FE4-9EAB-59A330339D94}"/>
              </a:ext>
            </a:extLst>
          </p:cNvPr>
          <p:cNvGrpSpPr/>
          <p:nvPr/>
        </p:nvGrpSpPr>
        <p:grpSpPr>
          <a:xfrm>
            <a:off x="5520269" y="4359136"/>
            <a:ext cx="1151461" cy="1664592"/>
            <a:chOff x="6512531" y="4282647"/>
            <a:chExt cx="1151461" cy="1664592"/>
          </a:xfrm>
        </p:grpSpPr>
        <p:pic>
          <p:nvPicPr>
            <p:cNvPr id="13" name="Elemento grafico 12">
              <a:extLst>
                <a:ext uri="{FF2B5EF4-FFF2-40B4-BE49-F238E27FC236}">
                  <a16:creationId xmlns:a16="http://schemas.microsoft.com/office/drawing/2014/main" id="{419CF00B-70ED-48C8-A065-446B323FA64C}"/>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31595" t="32340" r="53088" b="37303"/>
            <a:stretch/>
          </p:blipFill>
          <p:spPr>
            <a:xfrm>
              <a:off x="6584261" y="4366678"/>
              <a:ext cx="1008000" cy="1496530"/>
            </a:xfrm>
            <a:prstGeom prst="rect">
              <a:avLst/>
            </a:prstGeom>
          </p:spPr>
        </p:pic>
        <p:sp>
          <p:nvSpPr>
            <p:cNvPr id="14" name="Rettangolo 13">
              <a:extLst>
                <a:ext uri="{FF2B5EF4-FFF2-40B4-BE49-F238E27FC236}">
                  <a16:creationId xmlns:a16="http://schemas.microsoft.com/office/drawing/2014/main" id="{3909AD81-C80C-452D-A1B7-FF35A7623FBE}"/>
                </a:ext>
              </a:extLst>
            </p:cNvPr>
            <p:cNvSpPr/>
            <p:nvPr/>
          </p:nvSpPr>
          <p:spPr>
            <a:xfrm>
              <a:off x="6512531" y="4282647"/>
              <a:ext cx="1151461" cy="1664592"/>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984292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EXTRACT CARDS</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5</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SEGMENTATION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sp>
        <p:nvSpPr>
          <p:cNvPr id="73" name="Espace réservé du contenu 2">
            <a:extLst>
              <a:ext uri="{FF2B5EF4-FFF2-40B4-BE49-F238E27FC236}">
                <a16:creationId xmlns:a16="http://schemas.microsoft.com/office/drawing/2014/main" id="{51BDAF8E-2403-4C3C-96C1-89F40A95F516}"/>
              </a:ext>
            </a:extLst>
          </p:cNvPr>
          <p:cNvSpPr txBox="1">
            <a:spLocks noGrp="1"/>
          </p:cNvSpPr>
          <p:nvPr>
            <p:ph idx="1"/>
          </p:nvPr>
        </p:nvSpPr>
        <p:spPr>
          <a:xfrm>
            <a:off x="-14074" y="2328421"/>
            <a:ext cx="12206073" cy="2733773"/>
          </a:xfrm>
        </p:spPr>
        <p:txBody>
          <a:bodyPr>
            <a:normAutofit/>
          </a:bodyPr>
          <a:lstStyle/>
          <a:p>
            <a:pPr marL="571500" lvl="1" indent="-342900">
              <a:lnSpc>
                <a:spcPct val="110000"/>
              </a:lnSpc>
              <a:buFont typeface="Calibri Light"/>
              <a:buAutoNum type="arabicPeriod"/>
            </a:pPr>
            <a:r>
              <a:rPr lang="en-US" dirty="0">
                <a:solidFill>
                  <a:schemeClr val="bg1"/>
                </a:solidFill>
              </a:rPr>
              <a:t>Apply a Canny edge detector on the image to get its gradient </a:t>
            </a:r>
          </a:p>
          <a:p>
            <a:pPr marL="571500" lvl="1" indent="-342900">
              <a:lnSpc>
                <a:spcPct val="110000"/>
              </a:lnSpc>
              <a:buFont typeface="Calibri Light"/>
              <a:buAutoNum type="arabicPeriod"/>
            </a:pPr>
            <a:r>
              <a:rPr lang="en-US" dirty="0">
                <a:solidFill>
                  <a:schemeClr val="bg1"/>
                </a:solidFill>
              </a:rPr>
              <a:t>Erase the dealer on the gradient and apply a gaussian blur to close the contours</a:t>
            </a:r>
          </a:p>
          <a:p>
            <a:pPr marL="571500" lvl="1" indent="-342900">
              <a:lnSpc>
                <a:spcPct val="110000"/>
              </a:lnSpc>
              <a:buFont typeface="Calibri Light"/>
              <a:buAutoNum type="arabicPeriod"/>
            </a:pPr>
            <a:r>
              <a:rPr lang="en-US" dirty="0">
                <a:solidFill>
                  <a:schemeClr val="bg1"/>
                </a:solidFill>
              </a:rPr>
              <a:t>Extract cards contours from the blurred gradient</a:t>
            </a:r>
          </a:p>
          <a:p>
            <a:pPr marL="571500" lvl="1" indent="-342900">
              <a:lnSpc>
                <a:spcPct val="110000"/>
              </a:lnSpc>
              <a:buFont typeface="Calibri Light"/>
              <a:buAutoNum type="arabicPeriod"/>
            </a:pPr>
            <a:r>
              <a:rPr lang="en-US" dirty="0">
                <a:solidFill>
                  <a:schemeClr val="bg1"/>
                </a:solidFill>
              </a:rPr>
              <a:t>Select only bounding boxes that have dimension suitable to cards</a:t>
            </a:r>
          </a:p>
          <a:p>
            <a:pPr marL="571500" lvl="1" indent="-342900">
              <a:lnSpc>
                <a:spcPct val="110000"/>
              </a:lnSpc>
              <a:buFont typeface="Calibri Light"/>
              <a:buAutoNum type="arabicPeriod"/>
            </a:pPr>
            <a:r>
              <a:rPr lang="en-US" dirty="0">
                <a:solidFill>
                  <a:schemeClr val="bg1"/>
                </a:solidFill>
              </a:rPr>
              <a:t>Suppress multiple detections of same card (using Non-Maximum-Suppression)</a:t>
            </a:r>
          </a:p>
          <a:p>
            <a:pPr marL="571500" lvl="1" indent="-342900">
              <a:lnSpc>
                <a:spcPct val="110000"/>
              </a:lnSpc>
              <a:buFont typeface="Calibri Light"/>
              <a:buAutoNum type="arabicPeriod"/>
            </a:pPr>
            <a:r>
              <a:rPr lang="en-US" dirty="0">
                <a:solidFill>
                  <a:schemeClr val="bg1"/>
                </a:solidFill>
              </a:rPr>
              <a:t>Associate cards with player and rotate them by multiples of 90° </a:t>
            </a:r>
          </a:p>
          <a:p>
            <a:pPr marL="571500" lvl="1" indent="-342900">
              <a:lnSpc>
                <a:spcPct val="110000"/>
              </a:lnSpc>
              <a:buFont typeface="Calibri Light"/>
              <a:buAutoNum type="arabicPeriod"/>
            </a:pPr>
            <a:r>
              <a:rPr lang="en-US" dirty="0">
                <a:solidFill>
                  <a:schemeClr val="bg1"/>
                </a:solidFill>
              </a:rPr>
              <a:t>Return cards image and bounding boxes with their associated player indicated</a:t>
            </a:r>
          </a:p>
        </p:txBody>
      </p:sp>
      <p:grpSp>
        <p:nvGrpSpPr>
          <p:cNvPr id="19" name="Gruppo 18">
            <a:extLst>
              <a:ext uri="{FF2B5EF4-FFF2-40B4-BE49-F238E27FC236}">
                <a16:creationId xmlns:a16="http://schemas.microsoft.com/office/drawing/2014/main" id="{240983B9-F286-4C6D-AACB-BDF925630D0C}"/>
              </a:ext>
            </a:extLst>
          </p:cNvPr>
          <p:cNvGrpSpPr/>
          <p:nvPr/>
        </p:nvGrpSpPr>
        <p:grpSpPr>
          <a:xfrm>
            <a:off x="5269581" y="5139800"/>
            <a:ext cx="5507191" cy="1534413"/>
            <a:chOff x="5269581" y="5139800"/>
            <a:chExt cx="5507191" cy="1534413"/>
          </a:xfrm>
        </p:grpSpPr>
        <p:sp>
          <p:nvSpPr>
            <p:cNvPr id="18" name="Rettangolo 17">
              <a:extLst>
                <a:ext uri="{FF2B5EF4-FFF2-40B4-BE49-F238E27FC236}">
                  <a16:creationId xmlns:a16="http://schemas.microsoft.com/office/drawing/2014/main" id="{44CCCE62-CFCD-4E0E-B0DC-64973CBCDDC3}"/>
                </a:ext>
              </a:extLst>
            </p:cNvPr>
            <p:cNvSpPr/>
            <p:nvPr/>
          </p:nvSpPr>
          <p:spPr>
            <a:xfrm>
              <a:off x="5269581" y="5139800"/>
              <a:ext cx="5507191" cy="15344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Immagine 9">
              <a:extLst>
                <a:ext uri="{FF2B5EF4-FFF2-40B4-BE49-F238E27FC236}">
                  <a16:creationId xmlns:a16="http://schemas.microsoft.com/office/drawing/2014/main" id="{379E1080-F102-491A-923A-4E8B9CAD05EC}"/>
                </a:ext>
              </a:extLst>
            </p:cNvPr>
            <p:cNvPicPr>
              <a:picLocks noChangeAspect="1"/>
            </p:cNvPicPr>
            <p:nvPr/>
          </p:nvPicPr>
          <p:blipFill rotWithShape="1">
            <a:blip r:embed="rId4">
              <a:extLst>
                <a:ext uri="{28A0092B-C50C-407E-A947-70E740481C1C}">
                  <a14:useLocalDpi xmlns:a14="http://schemas.microsoft.com/office/drawing/2010/main" val="0"/>
                </a:ext>
              </a:extLst>
            </a:blip>
            <a:srcRect l="11830" t="14528" r="8995" b="18268"/>
            <a:stretch/>
          </p:blipFill>
          <p:spPr>
            <a:xfrm>
              <a:off x="5329079" y="5187006"/>
              <a:ext cx="5428839" cy="1440000"/>
            </a:xfrm>
            <a:prstGeom prst="rect">
              <a:avLst/>
            </a:prstGeom>
          </p:spPr>
        </p:pic>
      </p:grpSp>
    </p:spTree>
    <p:extLst>
      <p:ext uri="{BB962C8B-B14F-4D97-AF65-F5344CB8AC3E}">
        <p14:creationId xmlns:p14="http://schemas.microsoft.com/office/powerpoint/2010/main" val="3572555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EXTRACT FIGURE AND SUITS</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6</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SEGMENTATION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sp>
        <p:nvSpPr>
          <p:cNvPr id="73" name="Espace réservé du contenu 2">
            <a:extLst>
              <a:ext uri="{FF2B5EF4-FFF2-40B4-BE49-F238E27FC236}">
                <a16:creationId xmlns:a16="http://schemas.microsoft.com/office/drawing/2014/main" id="{51BDAF8E-2403-4C3C-96C1-89F40A95F516}"/>
              </a:ext>
            </a:extLst>
          </p:cNvPr>
          <p:cNvSpPr txBox="1">
            <a:spLocks noGrp="1"/>
          </p:cNvSpPr>
          <p:nvPr>
            <p:ph idx="1"/>
          </p:nvPr>
        </p:nvSpPr>
        <p:spPr>
          <a:xfrm>
            <a:off x="-14073" y="2328421"/>
            <a:ext cx="6340955" cy="3563332"/>
          </a:xfrm>
        </p:spPr>
        <p:txBody>
          <a:bodyPr>
            <a:normAutofit/>
          </a:bodyPr>
          <a:lstStyle/>
          <a:p>
            <a:pPr marL="571500" lvl="1" indent="-342900">
              <a:lnSpc>
                <a:spcPct val="90000"/>
              </a:lnSpc>
              <a:buFont typeface="Calibri Light"/>
              <a:buAutoNum type="arabicPeriod"/>
            </a:pPr>
            <a:endParaRPr lang="en-US" dirty="0">
              <a:solidFill>
                <a:schemeClr val="bg1"/>
              </a:solidFill>
            </a:endParaRPr>
          </a:p>
          <a:p>
            <a:pPr marL="571500" lvl="1" indent="-342900">
              <a:lnSpc>
                <a:spcPct val="90000"/>
              </a:lnSpc>
              <a:buFont typeface="Calibri Light"/>
              <a:buAutoNum type="arabicPeriod"/>
            </a:pPr>
            <a:endParaRPr lang="en-US" dirty="0">
              <a:solidFill>
                <a:schemeClr val="bg1"/>
              </a:solidFill>
            </a:endParaRPr>
          </a:p>
          <a:p>
            <a:pPr marL="571500" lvl="1" indent="-342900">
              <a:lnSpc>
                <a:spcPct val="90000"/>
              </a:lnSpc>
              <a:buFont typeface="+mj-lt"/>
              <a:buAutoNum type="arabicPeriod" startAt="3"/>
            </a:pPr>
            <a:r>
              <a:rPr lang="en-US" dirty="0">
                <a:solidFill>
                  <a:schemeClr val="bg1"/>
                </a:solidFill>
              </a:rPr>
              <a:t>Assign labels to connected components in the mask</a:t>
            </a:r>
          </a:p>
          <a:p>
            <a:pPr marL="571500" lvl="1" indent="-342900">
              <a:lnSpc>
                <a:spcPct val="90000"/>
              </a:lnSpc>
              <a:buFont typeface="Calibri Light"/>
              <a:buAutoNum type="arabicPeriod" startAt="3"/>
            </a:pPr>
            <a:r>
              <a:rPr lang="en-US" dirty="0">
                <a:solidFill>
                  <a:schemeClr val="bg1"/>
                </a:solidFill>
              </a:rPr>
              <a:t>For each label, compute bounding box, centroids and the distance between the centroids and the origin (top-left) of image</a:t>
            </a:r>
          </a:p>
          <a:p>
            <a:pPr marL="571500" lvl="1" indent="-342900">
              <a:lnSpc>
                <a:spcPct val="90000"/>
              </a:lnSpc>
              <a:buFont typeface="Calibri Light"/>
              <a:buAutoNum type="arabicPeriod" startAt="3"/>
            </a:pPr>
            <a:r>
              <a:rPr lang="en-US" dirty="0">
                <a:solidFill>
                  <a:schemeClr val="bg1"/>
                </a:solidFill>
              </a:rPr>
              <a:t>Take the components on top left and bottom right to isolate the suits.  All other components which have a distance from the origin between a chosen minimum and maximum compose the figure</a:t>
            </a:r>
          </a:p>
          <a:p>
            <a:pPr marL="571500" lvl="1" indent="-342900">
              <a:lnSpc>
                <a:spcPct val="90000"/>
              </a:lnSpc>
              <a:buFont typeface="Calibri Light"/>
              <a:buAutoNum type="arabicPeriod" startAt="3"/>
            </a:pPr>
            <a:r>
              <a:rPr lang="en-US" dirty="0">
                <a:solidFill>
                  <a:schemeClr val="bg1"/>
                </a:solidFill>
              </a:rPr>
              <a:t>Return both figure and suits extracted with their images and bounding boxes</a:t>
            </a:r>
          </a:p>
          <a:p>
            <a:pPr marL="571500" lvl="1" indent="-342900">
              <a:lnSpc>
                <a:spcPct val="90000"/>
              </a:lnSpc>
              <a:buFont typeface="Calibri Light"/>
              <a:buAutoNum type="arabicPeriod" startAt="3"/>
            </a:pPr>
            <a:endParaRPr lang="en-US" dirty="0">
              <a:solidFill>
                <a:schemeClr val="bg1"/>
              </a:solidFill>
            </a:endParaRPr>
          </a:p>
        </p:txBody>
      </p:sp>
      <p:grpSp>
        <p:nvGrpSpPr>
          <p:cNvPr id="14" name="Gruppo 13">
            <a:extLst>
              <a:ext uri="{FF2B5EF4-FFF2-40B4-BE49-F238E27FC236}">
                <a16:creationId xmlns:a16="http://schemas.microsoft.com/office/drawing/2014/main" id="{9B1C0089-A20E-49BE-B23C-8DC92A617A10}"/>
              </a:ext>
            </a:extLst>
          </p:cNvPr>
          <p:cNvGrpSpPr/>
          <p:nvPr/>
        </p:nvGrpSpPr>
        <p:grpSpPr>
          <a:xfrm>
            <a:off x="6326882" y="3072141"/>
            <a:ext cx="5507191" cy="2297468"/>
            <a:chOff x="5269581" y="4392892"/>
            <a:chExt cx="5507191" cy="2297468"/>
          </a:xfrm>
        </p:grpSpPr>
        <p:sp>
          <p:nvSpPr>
            <p:cNvPr id="19" name="Rettangolo 18">
              <a:extLst>
                <a:ext uri="{FF2B5EF4-FFF2-40B4-BE49-F238E27FC236}">
                  <a16:creationId xmlns:a16="http://schemas.microsoft.com/office/drawing/2014/main" id="{EEE6D49F-9BDC-4551-863A-94D1FA99E6D4}"/>
                </a:ext>
              </a:extLst>
            </p:cNvPr>
            <p:cNvSpPr/>
            <p:nvPr/>
          </p:nvSpPr>
          <p:spPr>
            <a:xfrm>
              <a:off x="5269581" y="4392892"/>
              <a:ext cx="5507191" cy="2297468"/>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0" name="Immagine 19">
              <a:extLst>
                <a:ext uri="{FF2B5EF4-FFF2-40B4-BE49-F238E27FC236}">
                  <a16:creationId xmlns:a16="http://schemas.microsoft.com/office/drawing/2014/main" id="{4685DEAE-318C-4BA2-9732-923A7184CB0F}"/>
                </a:ext>
              </a:extLst>
            </p:cNvPr>
            <p:cNvPicPr>
              <a:picLocks noChangeAspect="1"/>
            </p:cNvPicPr>
            <p:nvPr/>
          </p:nvPicPr>
          <p:blipFill rotWithShape="1">
            <a:blip r:embed="rId4">
              <a:extLst>
                <a:ext uri="{28A0092B-C50C-407E-A947-70E740481C1C}">
                  <a14:useLocalDpi xmlns:a14="http://schemas.microsoft.com/office/drawing/2010/main" val="0"/>
                </a:ext>
              </a:extLst>
            </a:blip>
            <a:srcRect l="11830" t="14528" r="9566" b="18268"/>
            <a:stretch/>
          </p:blipFill>
          <p:spPr>
            <a:xfrm>
              <a:off x="5308757" y="4413212"/>
              <a:ext cx="5389724" cy="1440000"/>
            </a:xfrm>
            <a:prstGeom prst="rect">
              <a:avLst/>
            </a:prstGeom>
          </p:spPr>
        </p:pic>
        <p:pic>
          <p:nvPicPr>
            <p:cNvPr id="13" name="Immagine 12">
              <a:extLst>
                <a:ext uri="{FF2B5EF4-FFF2-40B4-BE49-F238E27FC236}">
                  <a16:creationId xmlns:a16="http://schemas.microsoft.com/office/drawing/2014/main" id="{EEF0310B-393B-423A-832B-C75EDE304D31}"/>
                </a:ext>
              </a:extLst>
            </p:cNvPr>
            <p:cNvPicPr>
              <a:picLocks noChangeAspect="1"/>
            </p:cNvPicPr>
            <p:nvPr/>
          </p:nvPicPr>
          <p:blipFill rotWithShape="1">
            <a:blip r:embed="rId5">
              <a:extLst>
                <a:ext uri="{28A0092B-C50C-407E-A947-70E740481C1C}">
                  <a14:useLocalDpi xmlns:a14="http://schemas.microsoft.com/office/drawing/2010/main" val="0"/>
                </a:ext>
              </a:extLst>
            </a:blip>
            <a:srcRect l="11763" t="30077" r="9381" b="29650"/>
            <a:stretch/>
          </p:blipFill>
          <p:spPr>
            <a:xfrm>
              <a:off x="5320464" y="5832013"/>
              <a:ext cx="5378017" cy="858330"/>
            </a:xfrm>
            <a:prstGeom prst="rect">
              <a:avLst/>
            </a:prstGeom>
          </p:spPr>
        </p:pic>
      </p:grpSp>
      <p:sp>
        <p:nvSpPr>
          <p:cNvPr id="23" name="Espace réservé du contenu 2">
            <a:extLst>
              <a:ext uri="{FF2B5EF4-FFF2-40B4-BE49-F238E27FC236}">
                <a16:creationId xmlns:a16="http://schemas.microsoft.com/office/drawing/2014/main" id="{E837B787-E820-4DB1-9C7C-989E27D8F3AE}"/>
              </a:ext>
            </a:extLst>
          </p:cNvPr>
          <p:cNvSpPr txBox="1">
            <a:spLocks/>
          </p:cNvSpPr>
          <p:nvPr/>
        </p:nvSpPr>
        <p:spPr>
          <a:xfrm>
            <a:off x="-19050" y="2299846"/>
            <a:ext cx="12211050" cy="743720"/>
          </a:xfrm>
          <a:prstGeom prst="rect">
            <a:avLst/>
          </a:prstGeom>
          <a:noFill/>
          <a:ln>
            <a:noFill/>
          </a:ln>
        </p:spPr>
        <p:txBody>
          <a:bodyPr vert="horz" wrap="square" lIns="91440" tIns="45720" rIns="91440" bIns="45720" anchor="t" anchorCtr="0" compatLnSpc="1">
            <a:normAutofit/>
          </a:bodyPr>
          <a:lstStyle>
            <a:lvl1pPr marL="228600" marR="0" lvl="0"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800" b="0" i="0" u="none" strike="noStrike" kern="1200" cap="none" spc="0" baseline="0">
                <a:solidFill>
                  <a:srgbClr val="262626"/>
                </a:solidFill>
                <a:uFillTx/>
                <a:latin typeface="Gill Sans MT"/>
              </a:defRPr>
            </a:lvl1pPr>
            <a:lvl2pPr marL="457200" marR="0" lvl="1"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2pPr>
            <a:lvl3pPr marL="685800" marR="0" lvl="2"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3pPr>
            <a:lvl4pPr marL="914400" marR="0" lvl="3"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4pPr>
            <a:lvl5pPr marL="1143000" marR="0" lvl="4"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lvl="1" indent="-342900">
              <a:lnSpc>
                <a:spcPct val="90000"/>
              </a:lnSpc>
              <a:buFont typeface="Calibri Light"/>
              <a:buAutoNum type="arabicPeriod"/>
            </a:pPr>
            <a:r>
              <a:rPr lang="en-US" dirty="0">
                <a:solidFill>
                  <a:schemeClr val="bg1"/>
                </a:solidFill>
              </a:rPr>
              <a:t>For each cards, extract red and black pixels mask and only keep the one with the largest number of pixels</a:t>
            </a:r>
          </a:p>
          <a:p>
            <a:pPr marL="571500" lvl="1" indent="-342900">
              <a:lnSpc>
                <a:spcPct val="90000"/>
              </a:lnSpc>
              <a:buFont typeface="Calibri Light"/>
              <a:buAutoNum type="arabicPeriod"/>
            </a:pPr>
            <a:r>
              <a:rPr lang="en-US" dirty="0">
                <a:solidFill>
                  <a:schemeClr val="bg1"/>
                </a:solidFill>
              </a:rPr>
              <a:t>Apply a median blur on the mask to conserve contours and reduce noise</a:t>
            </a:r>
          </a:p>
        </p:txBody>
      </p:sp>
    </p:spTree>
    <p:extLst>
      <p:ext uri="{BB962C8B-B14F-4D97-AF65-F5344CB8AC3E}">
        <p14:creationId xmlns:p14="http://schemas.microsoft.com/office/powerpoint/2010/main" val="3097779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fontScale="90000"/>
          </a:bodyPr>
          <a:lstStyle/>
          <a:p>
            <a:pPr lvl="0"/>
            <a:r>
              <a:rPr lang="en-US" sz="1600" dirty="0">
                <a:solidFill>
                  <a:schemeClr val="bg1"/>
                </a:solidFill>
              </a:rPr>
              <a:t>TRAINING OF LINEAR SVM</a:t>
            </a:r>
            <a:br>
              <a:rPr lang="en-US" sz="1600" dirty="0">
                <a:solidFill>
                  <a:schemeClr val="bg1"/>
                </a:solidFill>
              </a:rPr>
            </a:br>
            <a:r>
              <a:rPr lang="en-US" sz="1600" dirty="0">
                <a:solidFill>
                  <a:schemeClr val="bg1"/>
                </a:solidFill>
              </a:rPr>
              <a:t>with FOURIER DESCRIPTOR</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kern="0" dirty="0">
                <a:solidFill>
                  <a:schemeClr val="bg1"/>
                </a:solidFill>
                <a:latin typeface="Gill Sans MT"/>
              </a:rPr>
              <a:t>7</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SUITS CLASSIFICATION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sp>
        <p:nvSpPr>
          <p:cNvPr id="15" name="Espace réservé du contenu 2">
            <a:extLst>
              <a:ext uri="{FF2B5EF4-FFF2-40B4-BE49-F238E27FC236}">
                <a16:creationId xmlns:a16="http://schemas.microsoft.com/office/drawing/2014/main" id="{9D3AF4C3-7674-4D3D-8624-D0910CC34B78}"/>
              </a:ext>
            </a:extLst>
          </p:cNvPr>
          <p:cNvSpPr txBox="1">
            <a:spLocks/>
          </p:cNvSpPr>
          <p:nvPr/>
        </p:nvSpPr>
        <p:spPr>
          <a:xfrm>
            <a:off x="-14074" y="2328420"/>
            <a:ext cx="12206073" cy="3691379"/>
          </a:xfrm>
          <a:prstGeom prst="rect">
            <a:avLst/>
          </a:prstGeom>
          <a:noFill/>
          <a:ln>
            <a:noFill/>
          </a:ln>
        </p:spPr>
        <p:txBody>
          <a:bodyPr vert="horz" wrap="square" lIns="91440" tIns="45720" rIns="91440" bIns="45720" anchor="t" anchorCtr="0" compatLnSpc="1">
            <a:normAutofit fontScale="92500" lnSpcReduction="10000"/>
          </a:bodyPr>
          <a:lstStyle>
            <a:lvl1pPr marL="228600" marR="0" lvl="0"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800" b="0" i="0" u="none" strike="noStrike" kern="1200" cap="none" spc="0" baseline="0">
                <a:solidFill>
                  <a:srgbClr val="262626"/>
                </a:solidFill>
                <a:uFillTx/>
                <a:latin typeface="Gill Sans MT"/>
              </a:defRPr>
            </a:lvl1pPr>
            <a:lvl2pPr marL="457200" marR="0" lvl="1"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2pPr>
            <a:lvl3pPr marL="685800" marR="0" lvl="2"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3pPr>
            <a:lvl4pPr marL="914400" marR="0" lvl="3"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4pPr>
            <a:lvl5pPr marL="1143000" marR="0" lvl="4"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80000"/>
              </a:lnSpc>
            </a:pPr>
            <a:r>
              <a:rPr lang="en-US" dirty="0">
                <a:solidFill>
                  <a:schemeClr val="bg1"/>
                </a:solidFill>
              </a:rPr>
              <a:t>For each labelled game and round, we extract the suits</a:t>
            </a:r>
          </a:p>
          <a:p>
            <a:pPr lvl="1">
              <a:lnSpc>
                <a:spcPct val="80000"/>
              </a:lnSpc>
            </a:pPr>
            <a:r>
              <a:rPr lang="en-US" dirty="0">
                <a:solidFill>
                  <a:schemeClr val="bg1"/>
                </a:solidFill>
              </a:rPr>
              <a:t>For each suit images collected, we create a mask containing only pixels of the appropriate color</a:t>
            </a:r>
          </a:p>
          <a:p>
            <a:pPr lvl="1">
              <a:lnSpc>
                <a:spcPct val="80000"/>
              </a:lnSpc>
            </a:pPr>
            <a:r>
              <a:rPr lang="en-US" dirty="0">
                <a:solidFill>
                  <a:schemeClr val="bg1"/>
                </a:solidFill>
              </a:rPr>
              <a:t>We only keep the largest connected component in terms of area</a:t>
            </a:r>
          </a:p>
          <a:p>
            <a:pPr lvl="1">
              <a:lnSpc>
                <a:spcPct val="80000"/>
              </a:lnSpc>
            </a:pPr>
            <a:r>
              <a:rPr lang="en-US" dirty="0">
                <a:solidFill>
                  <a:schemeClr val="bg1"/>
                </a:solidFill>
              </a:rPr>
              <a:t>For each image, we compute the Fourier Descriptor of the largest object and use the ground truth to get the suits label</a:t>
            </a:r>
          </a:p>
          <a:p>
            <a:pPr lvl="1">
              <a:lnSpc>
                <a:spcPct val="80000"/>
              </a:lnSpc>
            </a:pPr>
            <a:r>
              <a:rPr lang="en-US" dirty="0">
                <a:solidFill>
                  <a:schemeClr val="bg1"/>
                </a:solidFill>
              </a:rPr>
              <a:t>Fourier Descriptors are made invariant to rotation, translation and scaling, and only the first few are kept</a:t>
            </a:r>
          </a:p>
          <a:p>
            <a:pPr lvl="1">
              <a:lnSpc>
                <a:spcPct val="80000"/>
              </a:lnSpc>
            </a:pPr>
            <a:r>
              <a:rPr lang="en-US" dirty="0">
                <a:solidFill>
                  <a:schemeClr val="bg1"/>
                </a:solidFill>
              </a:rPr>
              <a:t>A Linear SVM with L1 regularization is trained</a:t>
            </a:r>
          </a:p>
          <a:p>
            <a:pPr lvl="1">
              <a:lnSpc>
                <a:spcPct val="80000"/>
              </a:lnSpc>
            </a:pPr>
            <a:endParaRPr lang="en-US" dirty="0">
              <a:solidFill>
                <a:schemeClr val="bg1"/>
              </a:solidFill>
            </a:endParaRPr>
          </a:p>
          <a:p>
            <a:pPr lvl="1">
              <a:lnSpc>
                <a:spcPct val="120000"/>
              </a:lnSpc>
            </a:pPr>
            <a:r>
              <a:rPr lang="en-US" dirty="0">
                <a:solidFill>
                  <a:schemeClr val="bg1"/>
                </a:solidFill>
              </a:rPr>
              <a:t>To choose the optimal parameters for the number of Fourier Coefficients to keep, and the classifier to use we performed a 5-folds cross-validation on our training set with 5 repeats, which yielded:</a:t>
            </a:r>
          </a:p>
          <a:p>
            <a:pPr lvl="2">
              <a:lnSpc>
                <a:spcPct val="120000"/>
              </a:lnSpc>
              <a:buFont typeface="Wingdings" panose="05000000000000000000" pitchFamily="2" charset="2"/>
              <a:buChar char="§"/>
            </a:pPr>
            <a:r>
              <a:rPr lang="en-US" dirty="0">
                <a:solidFill>
                  <a:schemeClr val="bg1"/>
                </a:solidFill>
              </a:rPr>
              <a:t>45 Fourier coefficients</a:t>
            </a:r>
          </a:p>
          <a:p>
            <a:pPr lvl="2">
              <a:lnSpc>
                <a:spcPct val="80000"/>
              </a:lnSpc>
              <a:buFont typeface="Wingdings" panose="05000000000000000000" pitchFamily="2" charset="2"/>
              <a:buChar char="§"/>
            </a:pPr>
            <a:r>
              <a:rPr lang="en-US" dirty="0">
                <a:solidFill>
                  <a:schemeClr val="bg1"/>
                </a:solidFill>
              </a:rPr>
              <a:t>L1 regularization (regularization parameter: 0.9)               weights matrix is sparse</a:t>
            </a:r>
          </a:p>
          <a:p>
            <a:pPr lvl="2">
              <a:lnSpc>
                <a:spcPct val="80000"/>
              </a:lnSpc>
              <a:buFont typeface="Wingdings" panose="05000000000000000000" pitchFamily="2" charset="2"/>
              <a:buChar char="§"/>
            </a:pPr>
            <a:r>
              <a:rPr lang="en-US" dirty="0">
                <a:solidFill>
                  <a:schemeClr val="bg1"/>
                </a:solidFill>
              </a:rPr>
              <a:t>Linear SVM (no kernel nor more complex classifier)</a:t>
            </a:r>
          </a:p>
        </p:txBody>
      </p:sp>
      <p:sp>
        <p:nvSpPr>
          <p:cNvPr id="8" name="Parentesi graffa chiusa 7">
            <a:extLst>
              <a:ext uri="{FF2B5EF4-FFF2-40B4-BE49-F238E27FC236}">
                <a16:creationId xmlns:a16="http://schemas.microsoft.com/office/drawing/2014/main" id="{D3E7E2C8-DF74-4E59-B5C9-5D7D034E1601}"/>
              </a:ext>
            </a:extLst>
          </p:cNvPr>
          <p:cNvSpPr/>
          <p:nvPr/>
        </p:nvSpPr>
        <p:spPr>
          <a:xfrm>
            <a:off x="4867275" y="5029200"/>
            <a:ext cx="152400" cy="866775"/>
          </a:xfrm>
          <a:prstGeom prst="rightBrace">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3251704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fontScale="90000"/>
          </a:bodyPr>
          <a:lstStyle/>
          <a:p>
            <a:pPr lvl="0"/>
            <a:r>
              <a:rPr lang="en-US" sz="1600" cap="none" dirty="0">
                <a:solidFill>
                  <a:schemeClr val="bg1"/>
                </a:solidFill>
              </a:rPr>
              <a:t>TRAINING OF CONVOLUTIONAL NETWORK</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8</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FIGURES CLASSIFICATION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pic>
        <p:nvPicPr>
          <p:cNvPr id="12" name="Immagine 11">
            <a:extLst>
              <a:ext uri="{FF2B5EF4-FFF2-40B4-BE49-F238E27FC236}">
                <a16:creationId xmlns:a16="http://schemas.microsoft.com/office/drawing/2014/main" id="{2DD0D00B-5C2F-4FC8-9335-753F5CB2FE27}"/>
              </a:ext>
            </a:extLst>
          </p:cNvPr>
          <p:cNvPicPr>
            <a:picLocks noChangeAspect="1"/>
          </p:cNvPicPr>
          <p:nvPr/>
        </p:nvPicPr>
        <p:blipFill>
          <a:blip r:embed="rId4"/>
          <a:stretch>
            <a:fillRect/>
          </a:stretch>
        </p:blipFill>
        <p:spPr>
          <a:xfrm>
            <a:off x="7403360" y="2203222"/>
            <a:ext cx="4579089" cy="3358955"/>
          </a:xfrm>
          <a:prstGeom prst="rect">
            <a:avLst/>
          </a:prstGeom>
        </p:spPr>
      </p:pic>
      <mc:AlternateContent xmlns:mc="http://schemas.openxmlformats.org/markup-compatibility/2006" xmlns:a14="http://schemas.microsoft.com/office/drawing/2010/main">
        <mc:Choice Requires="a14">
          <p:sp>
            <p:nvSpPr>
              <p:cNvPr id="21" name="Espace réservé du contenu 2">
                <a:extLst>
                  <a:ext uri="{FF2B5EF4-FFF2-40B4-BE49-F238E27FC236}">
                    <a16:creationId xmlns:a16="http://schemas.microsoft.com/office/drawing/2014/main" id="{E2BB4C81-CEA2-4E25-880B-C5E6261B5DF7}"/>
                  </a:ext>
                </a:extLst>
              </p:cNvPr>
              <p:cNvSpPr txBox="1">
                <a:spLocks/>
              </p:cNvSpPr>
              <p:nvPr/>
            </p:nvSpPr>
            <p:spPr>
              <a:xfrm>
                <a:off x="-14073" y="2328420"/>
                <a:ext cx="7214974" cy="3691379"/>
              </a:xfrm>
              <a:prstGeom prst="rect">
                <a:avLst/>
              </a:prstGeom>
              <a:noFill/>
              <a:ln>
                <a:noFill/>
              </a:ln>
            </p:spPr>
            <p:txBody>
              <a:bodyPr vert="horz" wrap="square" lIns="91440" tIns="45720" rIns="91440" bIns="45720" anchor="t" anchorCtr="0" compatLnSpc="1">
                <a:normAutofit/>
              </a:bodyPr>
              <a:lstStyle>
                <a:lvl1pPr marL="228600" marR="0" lvl="0"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800" b="0" i="0" u="none" strike="noStrike" kern="1200" cap="none" spc="0" baseline="0">
                    <a:solidFill>
                      <a:srgbClr val="262626"/>
                    </a:solidFill>
                    <a:uFillTx/>
                    <a:latin typeface="Gill Sans MT"/>
                  </a:defRPr>
                </a:lvl1pPr>
                <a:lvl2pPr marL="457200" marR="0" lvl="1"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2pPr>
                <a:lvl3pPr marL="685800" marR="0" lvl="2"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3pPr>
                <a:lvl4pPr marL="914400" marR="0" lvl="3"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4pPr>
                <a:lvl5pPr marL="1143000" marR="0" lvl="4"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80000"/>
                  </a:lnSpc>
                </a:pPr>
                <a:r>
                  <a:rPr lang="fr-FR" sz="1600" dirty="0">
                    <a:solidFill>
                      <a:schemeClr val="bg1"/>
                    </a:solidFill>
                    <a:latin typeface="Gill Sans MT" pitchFamily="34"/>
                  </a:rPr>
                  <a:t>All </a:t>
                </a:r>
                <a:r>
                  <a:rPr lang="en-US" sz="1600" dirty="0">
                    <a:solidFill>
                      <a:schemeClr val="bg1"/>
                    </a:solidFill>
                    <a:latin typeface="Gill Sans MT" pitchFamily="34"/>
                  </a:rPr>
                  <a:t>layers</a:t>
                </a:r>
                <a:r>
                  <a:rPr lang="fr-FR" sz="1600" dirty="0">
                    <a:solidFill>
                      <a:schemeClr val="bg1"/>
                    </a:solidFill>
                    <a:latin typeface="Gill Sans MT" pitchFamily="34"/>
                  </a:rPr>
                  <a:t> are </a:t>
                </a:r>
                <a:r>
                  <a:rPr lang="fr-FR" sz="1600" dirty="0" err="1">
                    <a:solidFill>
                      <a:schemeClr val="bg1"/>
                    </a:solidFill>
                    <a:latin typeface="Gill Sans MT" pitchFamily="34"/>
                  </a:rPr>
                  <a:t>ReLU</a:t>
                </a:r>
                <a:r>
                  <a:rPr lang="fr-FR" sz="1600" dirty="0">
                    <a:solidFill>
                      <a:schemeClr val="bg1"/>
                    </a:solidFill>
                    <a:latin typeface="Gill Sans MT" pitchFamily="34"/>
                  </a:rPr>
                  <a:t> </a:t>
                </a:r>
                <a:r>
                  <a:rPr lang="fr-FR" sz="1600" dirty="0" err="1">
                    <a:solidFill>
                      <a:schemeClr val="bg1"/>
                    </a:solidFill>
                    <a:latin typeface="Gill Sans MT" pitchFamily="34"/>
                  </a:rPr>
                  <a:t>activated</a:t>
                </a:r>
                <a:r>
                  <a:rPr lang="fr-FR" sz="1600" dirty="0">
                    <a:solidFill>
                      <a:schemeClr val="bg1"/>
                    </a:solidFill>
                    <a:latin typeface="Gill Sans MT" pitchFamily="34"/>
                  </a:rPr>
                  <a:t> (</a:t>
                </a:r>
                <a:r>
                  <a:rPr lang="fr-FR" sz="1600" dirty="0" err="1">
                    <a:solidFill>
                      <a:schemeClr val="bg1"/>
                    </a:solidFill>
                    <a:latin typeface="Gill Sans MT" pitchFamily="34"/>
                  </a:rPr>
                  <a:t>except</a:t>
                </a:r>
                <a:r>
                  <a:rPr lang="fr-FR" sz="1600" dirty="0">
                    <a:solidFill>
                      <a:schemeClr val="bg1"/>
                    </a:solidFill>
                    <a:latin typeface="Gill Sans MT" pitchFamily="34"/>
                  </a:rPr>
                  <a:t> the output layer </a:t>
                </a:r>
                <a14:m>
                  <m:oMath xmlns:m="http://schemas.openxmlformats.org/officeDocument/2006/math">
                    <m:r>
                      <a:rPr lang="en-US" sz="1600" i="1" smtClean="0">
                        <a:solidFill>
                          <a:schemeClr val="bg1"/>
                        </a:solidFill>
                        <a:latin typeface="Cambria Math" panose="02040503050406030204" pitchFamily="18" charset="0"/>
                        <a:ea typeface="Cambria Math" panose="02040503050406030204" pitchFamily="18" charset="0"/>
                      </a:rPr>
                      <m:t>→</m:t>
                    </m:r>
                  </m:oMath>
                </a14:m>
                <a:r>
                  <a:rPr lang="fr-FR" sz="1600" dirty="0">
                    <a:solidFill>
                      <a:schemeClr val="bg1"/>
                    </a:solidFill>
                    <a:latin typeface="Gill Sans MT" pitchFamily="34"/>
                  </a:rPr>
                  <a:t> </a:t>
                </a:r>
                <a:r>
                  <a:rPr lang="fr-FR" sz="1600" dirty="0" err="1">
                    <a:solidFill>
                      <a:schemeClr val="bg1"/>
                    </a:solidFill>
                    <a:latin typeface="Gill Sans MT" pitchFamily="34"/>
                  </a:rPr>
                  <a:t>Softmax</a:t>
                </a:r>
                <a:r>
                  <a:rPr lang="fr-FR" sz="1600" dirty="0">
                    <a:solidFill>
                      <a:schemeClr val="bg1"/>
                    </a:solidFill>
                    <a:latin typeface="Gill Sans MT" pitchFamily="34"/>
                  </a:rPr>
                  <a:t> activation)</a:t>
                </a:r>
                <a:endParaRPr lang="en-US" dirty="0">
                  <a:solidFill>
                    <a:schemeClr val="bg1"/>
                  </a:solidFill>
                </a:endParaRPr>
              </a:p>
              <a:p>
                <a:pPr lvl="1">
                  <a:lnSpc>
                    <a:spcPct val="80000"/>
                  </a:lnSpc>
                </a:pPr>
                <a:r>
                  <a:rPr lang="fr-FR" sz="1600" dirty="0">
                    <a:solidFill>
                      <a:schemeClr val="bg1"/>
                    </a:solidFill>
                    <a:latin typeface="Gill Sans MT" pitchFamily="34"/>
                  </a:rPr>
                  <a:t>Input images have </a:t>
                </a:r>
                <a:r>
                  <a:rPr lang="fr-FR" sz="1600" dirty="0" err="1">
                    <a:solidFill>
                      <a:schemeClr val="bg1"/>
                    </a:solidFill>
                    <a:latin typeface="Gill Sans MT" pitchFamily="34"/>
                  </a:rPr>
                  <a:t>resolution</a:t>
                </a:r>
                <a:r>
                  <a:rPr lang="fr-FR" sz="1600" dirty="0">
                    <a:solidFill>
                      <a:schemeClr val="bg1"/>
                    </a:solidFill>
                    <a:latin typeface="Gill Sans MT" pitchFamily="34"/>
                  </a:rPr>
                  <a:t> </a:t>
                </a:r>
                <a14:m>
                  <m:oMath xmlns:m="http://schemas.openxmlformats.org/officeDocument/2006/math">
                    <m:r>
                      <a:rPr lang="it-IT" sz="1600" b="0" i="1" smtClean="0">
                        <a:solidFill>
                          <a:schemeClr val="bg1"/>
                        </a:solidFill>
                        <a:latin typeface="Cambria Math" panose="02040503050406030204" pitchFamily="18" charset="0"/>
                      </a:rPr>
                      <m:t>28×28</m:t>
                    </m:r>
                  </m:oMath>
                </a14:m>
                <a:endParaRPr lang="fr-FR" sz="1600" dirty="0">
                  <a:solidFill>
                    <a:schemeClr val="bg1"/>
                  </a:solidFill>
                  <a:latin typeface="Gill Sans MT" pitchFamily="34"/>
                </a:endParaRPr>
              </a:p>
              <a:p>
                <a:pPr lvl="1">
                  <a:lnSpc>
                    <a:spcPct val="80000"/>
                  </a:lnSpc>
                </a:pPr>
                <a:r>
                  <a:rPr lang="fr-FR" sz="1600" dirty="0">
                    <a:solidFill>
                      <a:schemeClr val="bg1"/>
                    </a:solidFill>
                    <a:latin typeface="Gill Sans MT" pitchFamily="34"/>
                  </a:rPr>
                  <a:t>Neural network </a:t>
                </a:r>
                <a:r>
                  <a:rPr lang="fr-FR" sz="1600" dirty="0" err="1">
                    <a:solidFill>
                      <a:schemeClr val="bg1"/>
                    </a:solidFill>
                    <a:latin typeface="Gill Sans MT" pitchFamily="34"/>
                  </a:rPr>
                  <a:t>trained</a:t>
                </a:r>
                <a:r>
                  <a:rPr lang="fr-FR" sz="1600" dirty="0">
                    <a:solidFill>
                      <a:schemeClr val="bg1"/>
                    </a:solidFill>
                    <a:latin typeface="Gill Sans MT" pitchFamily="34"/>
                  </a:rPr>
                  <a:t> on digits </a:t>
                </a:r>
                <a:r>
                  <a:rPr lang="fr-FR" sz="1600" dirty="0" err="1">
                    <a:solidFill>
                      <a:schemeClr val="bg1"/>
                    </a:solidFill>
                    <a:latin typeface="Gill Sans MT" pitchFamily="34"/>
                  </a:rPr>
                  <a:t>from</a:t>
                </a:r>
                <a:r>
                  <a:rPr lang="fr-FR" sz="1600" dirty="0">
                    <a:solidFill>
                      <a:schemeClr val="bg1"/>
                    </a:solidFill>
                    <a:latin typeface="Gill Sans MT" pitchFamily="34"/>
                  </a:rPr>
                  <a:t> MNIST and one </a:t>
                </a:r>
                <a:r>
                  <a:rPr lang="fr-FR" sz="1600" dirty="0" err="1">
                    <a:solidFill>
                      <a:schemeClr val="bg1"/>
                    </a:solidFill>
                    <a:latin typeface="Gill Sans MT" pitchFamily="34"/>
                  </a:rPr>
                  <a:t>sample</a:t>
                </a:r>
                <a:r>
                  <a:rPr lang="fr-FR" sz="1600" dirty="0">
                    <a:solidFill>
                      <a:schemeClr val="bg1"/>
                    </a:solidFill>
                    <a:latin typeface="Gill Sans MT" pitchFamily="34"/>
                  </a:rPr>
                  <a:t> for </a:t>
                </a:r>
                <a:r>
                  <a:rPr lang="fr-FR" sz="1600" dirty="0" err="1">
                    <a:solidFill>
                      <a:schemeClr val="bg1"/>
                    </a:solidFill>
                    <a:latin typeface="Gill Sans MT" pitchFamily="34"/>
                  </a:rPr>
                  <a:t>each</a:t>
                </a:r>
                <a:r>
                  <a:rPr lang="fr-FR" sz="1600" dirty="0">
                    <a:solidFill>
                      <a:schemeClr val="bg1"/>
                    </a:solidFill>
                    <a:latin typeface="Gill Sans MT" pitchFamily="34"/>
                  </a:rPr>
                  <a:t> figure (King, Queen, Jack)</a:t>
                </a:r>
              </a:p>
              <a:p>
                <a:pPr lvl="1">
                  <a:lnSpc>
                    <a:spcPct val="80000"/>
                  </a:lnSpc>
                </a:pPr>
                <a:r>
                  <a:rPr lang="fr-FR" sz="1600" dirty="0">
                    <a:solidFill>
                      <a:schemeClr val="bg1"/>
                    </a:solidFill>
                    <a:latin typeface="Gill Sans MT" pitchFamily="34"/>
                  </a:rPr>
                  <a:t>Heavy data augmentation </a:t>
                </a:r>
                <a:r>
                  <a:rPr lang="fr-FR" sz="1600" dirty="0" err="1">
                    <a:solidFill>
                      <a:schemeClr val="bg1"/>
                    </a:solidFill>
                    <a:latin typeface="Gill Sans MT" pitchFamily="34"/>
                  </a:rPr>
                  <a:t>performed</a:t>
                </a:r>
                <a:r>
                  <a:rPr lang="fr-FR" dirty="0">
                    <a:solidFill>
                      <a:schemeClr val="bg1"/>
                    </a:solidFill>
                    <a:latin typeface="Gill Sans MT" pitchFamily="34"/>
                  </a:rPr>
                  <a:t>:</a:t>
                </a:r>
              </a:p>
              <a:p>
                <a:pPr lvl="2">
                  <a:lnSpc>
                    <a:spcPct val="80000"/>
                  </a:lnSpc>
                  <a:buFont typeface="Wingdings" panose="05000000000000000000" pitchFamily="2" charset="2"/>
                  <a:buChar char="§"/>
                </a:pPr>
                <a:r>
                  <a:rPr lang="fr-FR" dirty="0" err="1">
                    <a:solidFill>
                      <a:schemeClr val="bg1"/>
                    </a:solidFill>
                    <a:latin typeface="Gill Sans MT" pitchFamily="34"/>
                  </a:rPr>
                  <a:t>Random</a:t>
                </a:r>
                <a:r>
                  <a:rPr lang="fr-FR" dirty="0">
                    <a:solidFill>
                      <a:schemeClr val="bg1"/>
                    </a:solidFill>
                    <a:latin typeface="Gill Sans MT" pitchFamily="34"/>
                  </a:rPr>
                  <a:t> Rotation </a:t>
                </a:r>
                <a:r>
                  <a:rPr lang="fr-FR" dirty="0" err="1">
                    <a:solidFill>
                      <a:schemeClr val="bg1"/>
                    </a:solidFill>
                    <a:latin typeface="Gill Sans MT" pitchFamily="34"/>
                  </a:rPr>
                  <a:t>between</a:t>
                </a:r>
                <a:r>
                  <a:rPr lang="fr-FR" dirty="0">
                    <a:solidFill>
                      <a:schemeClr val="bg1"/>
                    </a:solidFill>
                    <a:latin typeface="Gill Sans MT" pitchFamily="34"/>
                  </a:rPr>
                  <a:t> -30</a:t>
                </a:r>
                <a:r>
                  <a:rPr lang="fr-FR" sz="1600" dirty="0">
                    <a:solidFill>
                      <a:schemeClr val="bg1"/>
                    </a:solidFill>
                    <a:latin typeface="Gill Sans MT" pitchFamily="34"/>
                  </a:rPr>
                  <a:t>° and +30°</a:t>
                </a:r>
              </a:p>
              <a:p>
                <a:pPr lvl="2">
                  <a:lnSpc>
                    <a:spcPct val="80000"/>
                  </a:lnSpc>
                  <a:buFont typeface="Wingdings" panose="05000000000000000000" pitchFamily="2" charset="2"/>
                  <a:buChar char="§"/>
                </a:pPr>
                <a:r>
                  <a:rPr lang="fr-FR" dirty="0" err="1">
                    <a:solidFill>
                      <a:schemeClr val="bg1"/>
                    </a:solidFill>
                    <a:latin typeface="Gill Sans MT" pitchFamily="34"/>
                  </a:rPr>
                  <a:t>Random</a:t>
                </a:r>
                <a:r>
                  <a:rPr lang="fr-FR" dirty="0">
                    <a:solidFill>
                      <a:schemeClr val="bg1"/>
                    </a:solidFill>
                    <a:latin typeface="Gill Sans MT" pitchFamily="34"/>
                  </a:rPr>
                  <a:t> </a:t>
                </a:r>
                <a:r>
                  <a:rPr lang="fr-FR" dirty="0" err="1">
                    <a:solidFill>
                      <a:schemeClr val="bg1"/>
                    </a:solidFill>
                    <a:latin typeface="Gill Sans MT" pitchFamily="34"/>
                  </a:rPr>
                  <a:t>Scaling</a:t>
                </a:r>
                <a:endParaRPr lang="fr-FR" dirty="0">
                  <a:solidFill>
                    <a:schemeClr val="bg1"/>
                  </a:solidFill>
                  <a:latin typeface="Gill Sans MT" pitchFamily="34"/>
                </a:endParaRPr>
              </a:p>
              <a:p>
                <a:pPr lvl="2">
                  <a:lnSpc>
                    <a:spcPct val="80000"/>
                  </a:lnSpc>
                  <a:buFont typeface="Wingdings" panose="05000000000000000000" pitchFamily="2" charset="2"/>
                  <a:buChar char="§"/>
                </a:pPr>
                <a:r>
                  <a:rPr lang="fr-FR" dirty="0" err="1">
                    <a:solidFill>
                      <a:schemeClr val="bg1"/>
                    </a:solidFill>
                    <a:latin typeface="Gill Sans MT" pitchFamily="34"/>
                  </a:rPr>
                  <a:t>Random</a:t>
                </a:r>
                <a:r>
                  <a:rPr lang="fr-FR" dirty="0">
                    <a:solidFill>
                      <a:schemeClr val="bg1"/>
                    </a:solidFill>
                    <a:latin typeface="Gill Sans MT" pitchFamily="34"/>
                  </a:rPr>
                  <a:t> Translation</a:t>
                </a:r>
              </a:p>
              <a:p>
                <a:pPr lvl="2">
                  <a:lnSpc>
                    <a:spcPct val="80000"/>
                  </a:lnSpc>
                  <a:buFont typeface="Wingdings" panose="05000000000000000000" pitchFamily="2" charset="2"/>
                  <a:buChar char="§"/>
                </a:pPr>
                <a:r>
                  <a:rPr lang="fr-FR" dirty="0" err="1">
                    <a:solidFill>
                      <a:schemeClr val="bg1"/>
                    </a:solidFill>
                    <a:latin typeface="Gill Sans MT" pitchFamily="34"/>
                  </a:rPr>
                  <a:t>Random</a:t>
                </a:r>
                <a:r>
                  <a:rPr lang="fr-FR" dirty="0">
                    <a:solidFill>
                      <a:schemeClr val="bg1"/>
                    </a:solidFill>
                    <a:latin typeface="Gill Sans MT" pitchFamily="34"/>
                  </a:rPr>
                  <a:t> Vertical Flip (</a:t>
                </a:r>
                <a:r>
                  <a:rPr lang="fr-FR" sz="1600" dirty="0">
                    <a:solidFill>
                      <a:schemeClr val="bg1"/>
                    </a:solidFill>
                    <a:latin typeface="Gill Sans MT" pitchFamily="34"/>
                  </a:rPr>
                  <a:t>King, Queen, Jack</a:t>
                </a:r>
                <a:r>
                  <a:rPr lang="fr-FR" dirty="0">
                    <a:solidFill>
                      <a:schemeClr val="bg1"/>
                    </a:solidFill>
                    <a:latin typeface="Gill Sans MT" pitchFamily="34"/>
                  </a:rPr>
                  <a:t> </a:t>
                </a:r>
                <a:r>
                  <a:rPr lang="fr-FR" dirty="0" err="1">
                    <a:solidFill>
                      <a:schemeClr val="bg1"/>
                    </a:solidFill>
                    <a:latin typeface="Gill Sans MT" pitchFamily="34"/>
                  </a:rPr>
                  <a:t>only</a:t>
                </a:r>
                <a:r>
                  <a:rPr lang="fr-FR" dirty="0">
                    <a:solidFill>
                      <a:schemeClr val="bg1"/>
                    </a:solidFill>
                    <a:latin typeface="Gill Sans MT" pitchFamily="34"/>
                  </a:rPr>
                  <a:t>)</a:t>
                </a:r>
              </a:p>
              <a:p>
                <a:pPr lvl="1">
                  <a:lnSpc>
                    <a:spcPct val="80000"/>
                  </a:lnSpc>
                </a:pPr>
                <a:r>
                  <a:rPr lang="fr-FR" dirty="0">
                    <a:solidFill>
                      <a:schemeClr val="bg1"/>
                    </a:solidFill>
                    <a:latin typeface="Gill Sans MT" pitchFamily="34"/>
                  </a:rPr>
                  <a:t>In </a:t>
                </a:r>
                <a:r>
                  <a:rPr lang="fr-FR" dirty="0" err="1">
                    <a:solidFill>
                      <a:schemeClr val="bg1"/>
                    </a:solidFill>
                    <a:latin typeface="Gill Sans MT" pitchFamily="34"/>
                  </a:rPr>
                  <a:t>each</a:t>
                </a:r>
                <a:r>
                  <a:rPr lang="fr-FR" dirty="0">
                    <a:solidFill>
                      <a:schemeClr val="bg1"/>
                    </a:solidFill>
                    <a:latin typeface="Gill Sans MT" pitchFamily="34"/>
                  </a:rPr>
                  <a:t> batch, </a:t>
                </a:r>
                <a:r>
                  <a:rPr lang="fr-FR" dirty="0" err="1">
                    <a:solidFill>
                      <a:schemeClr val="bg1"/>
                    </a:solidFill>
                    <a:latin typeface="Gill Sans MT" pitchFamily="34"/>
                  </a:rPr>
                  <a:t>same</a:t>
                </a:r>
                <a:r>
                  <a:rPr lang="fr-FR" dirty="0">
                    <a:solidFill>
                      <a:schemeClr val="bg1"/>
                    </a:solidFill>
                    <a:latin typeface="Gill Sans MT" pitchFamily="34"/>
                  </a:rPr>
                  <a:t> </a:t>
                </a:r>
                <a:r>
                  <a:rPr lang="fr-FR" dirty="0" err="1">
                    <a:solidFill>
                      <a:schemeClr val="bg1"/>
                    </a:solidFill>
                    <a:latin typeface="Gill Sans MT" pitchFamily="34"/>
                  </a:rPr>
                  <a:t>number</a:t>
                </a:r>
                <a:r>
                  <a:rPr lang="fr-FR" dirty="0">
                    <a:solidFill>
                      <a:schemeClr val="bg1"/>
                    </a:solidFill>
                    <a:latin typeface="Gill Sans MT" pitchFamily="34"/>
                  </a:rPr>
                  <a:t> of </a:t>
                </a:r>
                <a:r>
                  <a:rPr lang="fr-FR" dirty="0" err="1">
                    <a:solidFill>
                      <a:schemeClr val="bg1"/>
                    </a:solidFill>
                    <a:latin typeface="Gill Sans MT" pitchFamily="34"/>
                  </a:rPr>
                  <a:t>samples</a:t>
                </a:r>
                <a:r>
                  <a:rPr lang="fr-FR" dirty="0">
                    <a:solidFill>
                      <a:schemeClr val="bg1"/>
                    </a:solidFill>
                    <a:latin typeface="Gill Sans MT" pitchFamily="34"/>
                  </a:rPr>
                  <a:t> of </a:t>
                </a:r>
                <a:r>
                  <a:rPr lang="fr-FR" dirty="0" err="1">
                    <a:solidFill>
                      <a:schemeClr val="bg1"/>
                    </a:solidFill>
                    <a:latin typeface="Gill Sans MT" pitchFamily="34"/>
                  </a:rPr>
                  <a:t>each</a:t>
                </a:r>
                <a:r>
                  <a:rPr lang="fr-FR" dirty="0">
                    <a:solidFill>
                      <a:schemeClr val="bg1"/>
                    </a:solidFill>
                    <a:latin typeface="Gill Sans MT" pitchFamily="34"/>
                  </a:rPr>
                  <a:t> class </a:t>
                </a:r>
                <a:r>
                  <a:rPr lang="fr-FR" dirty="0" err="1">
                    <a:solidFill>
                      <a:schemeClr val="bg1"/>
                    </a:solidFill>
                    <a:latin typeface="Gill Sans MT" pitchFamily="34"/>
                  </a:rPr>
                  <a:t>is</a:t>
                </a:r>
                <a:r>
                  <a:rPr lang="fr-FR" dirty="0">
                    <a:solidFill>
                      <a:schemeClr val="bg1"/>
                    </a:solidFill>
                    <a:latin typeface="Gill Sans MT" pitchFamily="34"/>
                  </a:rPr>
                  <a:t> </a:t>
                </a:r>
                <a:r>
                  <a:rPr lang="fr-FR" dirty="0" err="1">
                    <a:solidFill>
                      <a:schemeClr val="bg1"/>
                    </a:solidFill>
                    <a:latin typeface="Gill Sans MT" pitchFamily="34"/>
                  </a:rPr>
                  <a:t>present</a:t>
                </a:r>
                <a:r>
                  <a:rPr lang="fr-FR" dirty="0">
                    <a:solidFill>
                      <a:schemeClr val="bg1"/>
                    </a:solidFill>
                    <a:latin typeface="Gill Sans MT" pitchFamily="34"/>
                  </a:rPr>
                  <a:t> to deal </a:t>
                </a:r>
                <a:r>
                  <a:rPr lang="fr-FR" dirty="0" err="1">
                    <a:solidFill>
                      <a:schemeClr val="bg1"/>
                    </a:solidFill>
                    <a:latin typeface="Gill Sans MT" pitchFamily="34"/>
                  </a:rPr>
                  <a:t>with</a:t>
                </a:r>
                <a:r>
                  <a:rPr lang="fr-FR" dirty="0">
                    <a:solidFill>
                      <a:schemeClr val="bg1"/>
                    </a:solidFill>
                    <a:latin typeface="Gill Sans MT" pitchFamily="34"/>
                  </a:rPr>
                  <a:t> large class </a:t>
                </a:r>
                <a:r>
                  <a:rPr lang="fr-FR" dirty="0" err="1">
                    <a:solidFill>
                      <a:schemeClr val="bg1"/>
                    </a:solidFill>
                    <a:latin typeface="Gill Sans MT" pitchFamily="34"/>
                  </a:rPr>
                  <a:t>imbalance</a:t>
                </a:r>
                <a:r>
                  <a:rPr lang="fr-FR" dirty="0">
                    <a:solidFill>
                      <a:schemeClr val="bg1"/>
                    </a:solidFill>
                    <a:latin typeface="Gill Sans MT" pitchFamily="34"/>
                  </a:rPr>
                  <a:t> in training set</a:t>
                </a:r>
                <a:endParaRPr lang="fr-FR" sz="1600" dirty="0">
                  <a:solidFill>
                    <a:schemeClr val="bg1"/>
                  </a:solidFill>
                  <a:latin typeface="Gill Sans MT" pitchFamily="34"/>
                </a:endParaRPr>
              </a:p>
              <a:p>
                <a:pPr lvl="2">
                  <a:lnSpc>
                    <a:spcPct val="80000"/>
                  </a:lnSpc>
                </a:pPr>
                <a:endParaRPr lang="fr-FR" dirty="0">
                  <a:solidFill>
                    <a:schemeClr val="bg1"/>
                  </a:solidFill>
                  <a:latin typeface="Gill Sans MT" pitchFamily="34"/>
                </a:endParaRPr>
              </a:p>
              <a:p>
                <a:pPr lvl="1">
                  <a:lnSpc>
                    <a:spcPct val="80000"/>
                  </a:lnSpc>
                </a:pPr>
                <a:endParaRPr lang="en-US" dirty="0">
                  <a:solidFill>
                    <a:schemeClr val="bg1"/>
                  </a:solidFill>
                </a:endParaRPr>
              </a:p>
            </p:txBody>
          </p:sp>
        </mc:Choice>
        <mc:Fallback xmlns="">
          <p:sp>
            <p:nvSpPr>
              <p:cNvPr id="21" name="Espace réservé du contenu 2">
                <a:extLst>
                  <a:ext uri="{FF2B5EF4-FFF2-40B4-BE49-F238E27FC236}">
                    <a16:creationId xmlns:a16="http://schemas.microsoft.com/office/drawing/2014/main" id="{E2BB4C81-CEA2-4E25-880B-C5E6261B5DF7}"/>
                  </a:ext>
                </a:extLst>
              </p:cNvPr>
              <p:cNvSpPr txBox="1">
                <a:spLocks noRot="1" noChangeAspect="1" noMove="1" noResize="1" noEditPoints="1" noAdjustHandles="1" noChangeArrowheads="1" noChangeShapeType="1" noTextEdit="1"/>
              </p:cNvSpPr>
              <p:nvPr/>
            </p:nvSpPr>
            <p:spPr>
              <a:xfrm>
                <a:off x="-14073" y="2328420"/>
                <a:ext cx="7214974" cy="3691379"/>
              </a:xfrm>
              <a:prstGeom prst="rect">
                <a:avLst/>
              </a:prstGeom>
              <a:blipFill>
                <a:blip r:embed="rId5"/>
                <a:stretch>
                  <a:fillRect t="-1818"/>
                </a:stretch>
              </a:blipFill>
              <a:ln>
                <a:noFill/>
              </a:ln>
            </p:spPr>
            <p:txBody>
              <a:bodyPr/>
              <a:lstStyle/>
              <a:p>
                <a:r>
                  <a:rPr lang="en-GB">
                    <a:noFill/>
                  </a:rPr>
                  <a:t> </a:t>
                </a:r>
              </a:p>
            </p:txBody>
          </p:sp>
        </mc:Fallback>
      </mc:AlternateContent>
    </p:spTree>
    <p:extLst>
      <p:ext uri="{BB962C8B-B14F-4D97-AF65-F5344CB8AC3E}">
        <p14:creationId xmlns:p14="http://schemas.microsoft.com/office/powerpoint/2010/main" val="3887370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oli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TM10001115%5b%5bfn=Colis%5d%5d</Template>
  <TotalTime>9494</TotalTime>
  <Words>885</Words>
  <Application>Microsoft Office PowerPoint</Application>
  <PresentationFormat>Widescreen</PresentationFormat>
  <Paragraphs>113</Paragraphs>
  <Slides>10</Slides>
  <Notes>10</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10</vt:i4>
      </vt:variant>
    </vt:vector>
  </HeadingPairs>
  <TitlesOfParts>
    <vt:vector size="18" baseType="lpstr">
      <vt:lpstr>Arial</vt:lpstr>
      <vt:lpstr>Calibri</vt:lpstr>
      <vt:lpstr>Calibri Light</vt:lpstr>
      <vt:lpstr>Cambria Math</vt:lpstr>
      <vt:lpstr>Gadugi</vt:lpstr>
      <vt:lpstr>Gill Sans MT</vt:lpstr>
      <vt:lpstr>Wingdings</vt:lpstr>
      <vt:lpstr>Colis</vt:lpstr>
      <vt:lpstr>PROJECT PRESENTATION   IMAGE ANALYSIS AND PATTERN RECOGNITION</vt:lpstr>
      <vt:lpstr>SUMMARY</vt:lpstr>
      <vt:lpstr>PIPELINE OF OUR PROCESSING</vt:lpstr>
      <vt:lpstr>EXTRACTOR CLASS</vt:lpstr>
      <vt:lpstr>EXTRACT DEALER</vt:lpstr>
      <vt:lpstr>EXTRACT CARDS</vt:lpstr>
      <vt:lpstr>EXTRACT FIGURE AND SUITS</vt:lpstr>
      <vt:lpstr>TRAINING OF LINEAR SVM with FOURIER DESCRIPTOR</vt:lpstr>
      <vt:lpstr>TRAINING OF CONVOLUTIONAL NETWORK</vt:lpstr>
      <vt:lpstr>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IN BIOENGINEERING AND BIOSCIENCES</dc:title>
  <dc:creator>clémence berger</dc:creator>
  <cp:lastModifiedBy>Andrea Oliveri</cp:lastModifiedBy>
  <cp:revision>127</cp:revision>
  <dcterms:created xsi:type="dcterms:W3CDTF">2019-07-14T09:35:31Z</dcterms:created>
  <dcterms:modified xsi:type="dcterms:W3CDTF">2021-06-03T19:36:23Z</dcterms:modified>
</cp:coreProperties>
</file>

<file path=docProps/thumbnail.jpeg>
</file>